
<file path=[Content_Types].xml><?xml version="1.0" encoding="utf-8"?>
<Types xmlns="http://schemas.openxmlformats.org/package/2006/content-types">
  <Default Extension="fntdata" ContentType="application/x-fontdata"/>
  <Default Extension="jpeg" ContentType="image/jpeg"/>
  <Default Extension="png" ContentType="image/png"/>
  <Default Extension="rels" ContentType="application/vnd.openxmlformats-package.relationships+xml"/>
  <Default Extension="svg" ContentType="image/svg+xml"/>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slides/slide56.xml" ContentType="application/vnd.openxmlformats-officedocument.presentationml.slide+xml"/>
  <Override PartName="/ppt/slides/slide57.xml" ContentType="application/vnd.openxmlformats-officedocument.presentationml.slide+xml"/>
  <Override PartName="/ppt/slides/slide58.xml" ContentType="application/vnd.openxmlformats-officedocument.presentationml.slide+xml"/>
  <Override PartName="/ppt/slides/slide59.xml" ContentType="application/vnd.openxmlformats-officedocument.presentationml.slide+xml"/>
  <Override PartName="/ppt/slides/slide60.xml" ContentType="application/vnd.openxmlformats-officedocument.presentationml.slide+xml"/>
  <Override PartName="/ppt/slides/slide61.xml" ContentType="application/vnd.openxmlformats-officedocument.presentationml.slide+xml"/>
  <Override PartName="/ppt/slides/slide62.xml" ContentType="application/vnd.openxmlformats-officedocument.presentationml.slide+xml"/>
  <Override PartName="/ppt/slides/slide63.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ppt/diagrams/data2.xml" ContentType="application/vnd.openxmlformats-officedocument.drawingml.diagramData+xml"/>
  <Override PartName="/ppt/diagrams/layout2.xml" ContentType="application/vnd.openxmlformats-officedocument.drawingml.diagramLayout+xml"/>
  <Override PartName="/ppt/diagrams/quickStyle2.xml" ContentType="application/vnd.openxmlformats-officedocument.drawingml.diagramStyle+xml"/>
  <Override PartName="/ppt/diagrams/colors2.xml" ContentType="application/vnd.openxmlformats-officedocument.drawingml.diagramColors+xml"/>
  <Override PartName="/ppt/diagrams/drawing2.xml" ContentType="application/vnd.ms-office.drawingml.diagramDrawing+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changesInfos/changesInfo1.xml" ContentType="application/vnd.ms-powerpoint.changesinfo+xml"/>
  <Override PartName="/ppt/revisionInfo.xml" ContentType="application/vnd.ms-powerpoint.revisioninfo+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trictFirstAndLastChars="0" embedTrueTypeFonts="1" saveSubsetFonts="1" autoCompressPictures="0">
  <p:sldMasterIdLst>
    <p:sldMasterId id="2147483660" r:id="rId4"/>
  </p:sldMasterIdLst>
  <p:notesMasterIdLst>
    <p:notesMasterId r:id="rId68"/>
  </p:notesMasterIdLst>
  <p:sldIdLst>
    <p:sldId id="256" r:id="rId5"/>
    <p:sldId id="271" r:id="rId6"/>
    <p:sldId id="273" r:id="rId7"/>
    <p:sldId id="274" r:id="rId8"/>
    <p:sldId id="275" r:id="rId9"/>
    <p:sldId id="276" r:id="rId10"/>
    <p:sldId id="277" r:id="rId11"/>
    <p:sldId id="1305" r:id="rId12"/>
    <p:sldId id="1310" r:id="rId13"/>
    <p:sldId id="1311" r:id="rId14"/>
    <p:sldId id="257" r:id="rId15"/>
    <p:sldId id="266" r:id="rId16"/>
    <p:sldId id="265" r:id="rId17"/>
    <p:sldId id="1309" r:id="rId18"/>
    <p:sldId id="264" r:id="rId19"/>
    <p:sldId id="263" r:id="rId20"/>
    <p:sldId id="262" r:id="rId21"/>
    <p:sldId id="261" r:id="rId22"/>
    <p:sldId id="260" r:id="rId23"/>
    <p:sldId id="259" r:id="rId24"/>
    <p:sldId id="267" r:id="rId25"/>
    <p:sldId id="270" r:id="rId26"/>
    <p:sldId id="268" r:id="rId27"/>
    <p:sldId id="258" r:id="rId28"/>
    <p:sldId id="1302" r:id="rId29"/>
    <p:sldId id="281" r:id="rId30"/>
    <p:sldId id="282" r:id="rId31"/>
    <p:sldId id="291" r:id="rId32"/>
    <p:sldId id="292" r:id="rId33"/>
    <p:sldId id="293" r:id="rId34"/>
    <p:sldId id="296" r:id="rId35"/>
    <p:sldId id="297" r:id="rId36"/>
    <p:sldId id="298" r:id="rId37"/>
    <p:sldId id="299" r:id="rId38"/>
    <p:sldId id="300" r:id="rId39"/>
    <p:sldId id="301" r:id="rId40"/>
    <p:sldId id="269" r:id="rId41"/>
    <p:sldId id="294" r:id="rId42"/>
    <p:sldId id="295" r:id="rId43"/>
    <p:sldId id="302" r:id="rId44"/>
    <p:sldId id="303" r:id="rId45"/>
    <p:sldId id="1303" r:id="rId46"/>
    <p:sldId id="305" r:id="rId47"/>
    <p:sldId id="1306" r:id="rId48"/>
    <p:sldId id="1285" r:id="rId49"/>
    <p:sldId id="1286" r:id="rId50"/>
    <p:sldId id="1307" r:id="rId51"/>
    <p:sldId id="1283" r:id="rId52"/>
    <p:sldId id="1308" r:id="rId53"/>
    <p:sldId id="283" r:id="rId54"/>
    <p:sldId id="284" r:id="rId55"/>
    <p:sldId id="285" r:id="rId56"/>
    <p:sldId id="1292" r:id="rId57"/>
    <p:sldId id="287" r:id="rId58"/>
    <p:sldId id="288" r:id="rId59"/>
    <p:sldId id="290" r:id="rId60"/>
    <p:sldId id="1293" r:id="rId61"/>
    <p:sldId id="1294" r:id="rId62"/>
    <p:sldId id="1295" r:id="rId63"/>
    <p:sldId id="1296" r:id="rId64"/>
    <p:sldId id="1297" r:id="rId65"/>
    <p:sldId id="1300" r:id="rId66"/>
    <p:sldId id="1304" r:id="rId67"/>
  </p:sldIdLst>
  <p:sldSz cx="9906000" cy="6858000" type="A4"/>
  <p:notesSz cx="6797675" cy="9926638"/>
  <p:embeddedFontLst>
    <p:embeddedFont>
      <p:font typeface="Nunito" pitchFamily="2" charset="0"/>
      <p:regular r:id="rId69"/>
      <p:bold r:id="rId70"/>
      <p:italic r:id="rId71"/>
      <p:boldItalic r:id="rId72"/>
    </p:embeddedFont>
    <p:embeddedFont>
      <p:font typeface="Poppins" panose="00000500000000000000" pitchFamily="2" charset="0"/>
      <p:regular r:id="rId73"/>
      <p:bold r:id="rId74"/>
      <p:italic r:id="rId75"/>
      <p:boldItalic r:id="rId76"/>
    </p:embeddedFont>
  </p:embeddedFontLst>
  <p:defaultText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defaultTextStyle>
  <p:extLst>
    <p:ext uri="{EFAFB233-063F-42B5-8137-9DF3F51BA10A}">
      <p15:sldGuideLst xmlns:p15="http://schemas.microsoft.com/office/powerpoint/2012/main">
        <p15:guide id="1" orient="horz" pos="2160">
          <p15:clr>
            <a:srgbClr val="A4A3A4"/>
          </p15:clr>
        </p15:guide>
        <p15:guide id="2" pos="3120">
          <p15:clr>
            <a:srgbClr val="A4A3A4"/>
          </p15:clr>
        </p15:guide>
        <p15:guide id="3" pos="172">
          <p15:clr>
            <a:srgbClr val="A4A3A4"/>
          </p15:clr>
        </p15:guide>
        <p15:guide id="4" orient="horz" pos="30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2210EDC2-13CC-4910-15D5-0CCA4D8BD830}" v="7" dt="2026-09-23T14:18:10.766"/>
    <p1510:client id="{81A03D4D-EADF-EB71-D722-F80E0BE698EC}" v="218" dt="2026-09-23T12:41:05.942"/>
    <p1510:client id="{83A0A3D1-D87D-893A-D25C-F35C0FD90A0C}" v="368" dt="2026-09-21T16:19:29.755"/>
  </p1510:revLst>
</p1510:revInfo>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5940675A-B579-460E-94D1-54222C63F5DA}" styleName="No Style, Table Grid">
    <a:wholeTbl>
      <a:tcTxStyle>
        <a:fontRef idx="minor">
          <a:scrgbClr r="0" g="0" b="0"/>
        </a:fontRef>
        <a:schemeClr val="tx1"/>
      </a:tcTxStyle>
      <a:tcStyle>
        <a:tcBdr>
          <a:left>
            <a:ln w="12700" cmpd="sng">
              <a:solidFill>
                <a:schemeClr val="tx1"/>
              </a:solidFill>
            </a:ln>
          </a:left>
          <a:right>
            <a:ln w="12700" cmpd="sng">
              <a:solidFill>
                <a:schemeClr val="tx1"/>
              </a:solidFill>
            </a:ln>
          </a:right>
          <a:top>
            <a:ln w="12700" cmpd="sng">
              <a:solidFill>
                <a:schemeClr val="tx1"/>
              </a:solidFill>
            </a:ln>
          </a:top>
          <a:bottom>
            <a:ln w="12700" cmpd="sng">
              <a:solidFill>
                <a:schemeClr val="tx1"/>
              </a:solidFill>
            </a:ln>
          </a:bottom>
          <a:insideH>
            <a:ln w="12700" cmpd="sng">
              <a:solidFill>
                <a:schemeClr val="tx1"/>
              </a:solidFill>
            </a:ln>
          </a:insideH>
          <a:insideV>
            <a:ln w="12700" cmpd="sng">
              <a:solidFill>
                <a:schemeClr val="tx1"/>
              </a:solidFill>
            </a:ln>
          </a:insideV>
        </a:tcBdr>
        <a:fill>
          <a:noFill/>
        </a:fill>
      </a:tcStyle>
    </a:wholeTbl>
  </a:tblStyle>
</a:tblStyleLst>
</file>

<file path=ppt/viewProps.xml><?xml version="1.0" encoding="utf-8"?>
<p:viewPr xmlns:a="http://schemas.openxmlformats.org/drawingml/2006/main" xmlns:r="http://schemas.openxmlformats.org/officeDocument/2006/relationships" xmlns:p="http://schemas.openxmlformats.org/presentationml/2006/main">
  <p:slideViewPr>
    <p:cSldViewPr snapToGrid="0">
      <p:cViewPr>
        <p:scale>
          <a:sx n="1" d="2"/>
          <a:sy n="1" d="2"/>
        </p:scale>
        <p:origin x="0" y="0"/>
      </p:cViewPr>
      <p:guideLst>
        <p:guide orient="horz" pos="2160"/>
        <p:guide pos="3120"/>
        <p:guide pos="172"/>
        <p:guide orient="horz" pos="300"/>
      </p:guideLst>
    </p:cSldViewPr>
  </p:slideViewPr>
  <p:gridSpacing cx="76200" cy="76200"/>
</p:viewPr>
</file>

<file path=ppt/_rels/presentation.xml.rels><?xml version="1.0" encoding="UTF-8" standalone="yes"?>
<Relationships xmlns="http://schemas.openxmlformats.org/package/2006/relationships"><Relationship Id="rId26" Type="http://schemas.openxmlformats.org/officeDocument/2006/relationships/slide" Target="slides/slide22.xml"/><Relationship Id="rId21" Type="http://schemas.openxmlformats.org/officeDocument/2006/relationships/slide" Target="slides/slide17.xml"/><Relationship Id="rId42" Type="http://schemas.openxmlformats.org/officeDocument/2006/relationships/slide" Target="slides/slide38.xml"/><Relationship Id="rId47" Type="http://schemas.openxmlformats.org/officeDocument/2006/relationships/slide" Target="slides/slide43.xml"/><Relationship Id="rId63" Type="http://schemas.openxmlformats.org/officeDocument/2006/relationships/slide" Target="slides/slide59.xml"/><Relationship Id="rId68" Type="http://schemas.openxmlformats.org/officeDocument/2006/relationships/notesMaster" Target="notesMasters/notesMaster1.xml"/><Relationship Id="rId16" Type="http://schemas.openxmlformats.org/officeDocument/2006/relationships/slide" Target="slides/slide12.xml"/><Relationship Id="rId11" Type="http://schemas.openxmlformats.org/officeDocument/2006/relationships/slide" Target="slides/slide7.xml"/><Relationship Id="rId32" Type="http://schemas.openxmlformats.org/officeDocument/2006/relationships/slide" Target="slides/slide28.xml"/><Relationship Id="rId37" Type="http://schemas.openxmlformats.org/officeDocument/2006/relationships/slide" Target="slides/slide33.xml"/><Relationship Id="rId53" Type="http://schemas.openxmlformats.org/officeDocument/2006/relationships/slide" Target="slides/slide49.xml"/><Relationship Id="rId58" Type="http://schemas.openxmlformats.org/officeDocument/2006/relationships/slide" Target="slides/slide54.xml"/><Relationship Id="rId74" Type="http://schemas.openxmlformats.org/officeDocument/2006/relationships/font" Target="fonts/font6.fntdata"/><Relationship Id="rId79" Type="http://schemas.openxmlformats.org/officeDocument/2006/relationships/theme" Target="theme/theme1.xml"/><Relationship Id="rId5" Type="http://schemas.openxmlformats.org/officeDocument/2006/relationships/slide" Target="slides/slide1.xml"/><Relationship Id="rId61" Type="http://schemas.openxmlformats.org/officeDocument/2006/relationships/slide" Target="slides/slide57.xml"/><Relationship Id="rId82" Type="http://schemas.microsoft.com/office/2015/10/relationships/revisionInfo" Target="revisionInfo.xml"/><Relationship Id="rId19" Type="http://schemas.openxmlformats.org/officeDocument/2006/relationships/slide" Target="slides/slide15.xml"/><Relationship Id="rId14" Type="http://schemas.openxmlformats.org/officeDocument/2006/relationships/slide" Target="slides/slide10.xml"/><Relationship Id="rId22" Type="http://schemas.openxmlformats.org/officeDocument/2006/relationships/slide" Target="slides/slide18.xml"/><Relationship Id="rId27" Type="http://schemas.openxmlformats.org/officeDocument/2006/relationships/slide" Target="slides/slide23.xml"/><Relationship Id="rId30" Type="http://schemas.openxmlformats.org/officeDocument/2006/relationships/slide" Target="slides/slide26.xml"/><Relationship Id="rId35" Type="http://schemas.openxmlformats.org/officeDocument/2006/relationships/slide" Target="slides/slide31.xml"/><Relationship Id="rId43" Type="http://schemas.openxmlformats.org/officeDocument/2006/relationships/slide" Target="slides/slide39.xml"/><Relationship Id="rId48" Type="http://schemas.openxmlformats.org/officeDocument/2006/relationships/slide" Target="slides/slide44.xml"/><Relationship Id="rId56" Type="http://schemas.openxmlformats.org/officeDocument/2006/relationships/slide" Target="slides/slide52.xml"/><Relationship Id="rId64" Type="http://schemas.openxmlformats.org/officeDocument/2006/relationships/slide" Target="slides/slide60.xml"/><Relationship Id="rId69" Type="http://schemas.openxmlformats.org/officeDocument/2006/relationships/font" Target="fonts/font1.fntdata"/><Relationship Id="rId77" Type="http://schemas.openxmlformats.org/officeDocument/2006/relationships/presProps" Target="presProps.xml"/><Relationship Id="rId8" Type="http://schemas.openxmlformats.org/officeDocument/2006/relationships/slide" Target="slides/slide4.xml"/><Relationship Id="rId51" Type="http://schemas.openxmlformats.org/officeDocument/2006/relationships/slide" Target="slides/slide47.xml"/><Relationship Id="rId72" Type="http://schemas.openxmlformats.org/officeDocument/2006/relationships/font" Target="fonts/font4.fntdata"/><Relationship Id="rId80" Type="http://schemas.openxmlformats.org/officeDocument/2006/relationships/tableStyles" Target="tableStyles.xml"/><Relationship Id="rId3" Type="http://schemas.openxmlformats.org/officeDocument/2006/relationships/customXml" Target="../customXml/item3.xml"/><Relationship Id="rId12" Type="http://schemas.openxmlformats.org/officeDocument/2006/relationships/slide" Target="slides/slide8.xml"/><Relationship Id="rId17" Type="http://schemas.openxmlformats.org/officeDocument/2006/relationships/slide" Target="slides/slide13.xml"/><Relationship Id="rId25" Type="http://schemas.openxmlformats.org/officeDocument/2006/relationships/slide" Target="slides/slide21.xml"/><Relationship Id="rId33" Type="http://schemas.openxmlformats.org/officeDocument/2006/relationships/slide" Target="slides/slide29.xml"/><Relationship Id="rId38" Type="http://schemas.openxmlformats.org/officeDocument/2006/relationships/slide" Target="slides/slide34.xml"/><Relationship Id="rId46" Type="http://schemas.openxmlformats.org/officeDocument/2006/relationships/slide" Target="slides/slide42.xml"/><Relationship Id="rId59" Type="http://schemas.openxmlformats.org/officeDocument/2006/relationships/slide" Target="slides/slide55.xml"/><Relationship Id="rId67" Type="http://schemas.openxmlformats.org/officeDocument/2006/relationships/slide" Target="slides/slide63.xml"/><Relationship Id="rId20" Type="http://schemas.openxmlformats.org/officeDocument/2006/relationships/slide" Target="slides/slide16.xml"/><Relationship Id="rId41" Type="http://schemas.openxmlformats.org/officeDocument/2006/relationships/slide" Target="slides/slide37.xml"/><Relationship Id="rId54" Type="http://schemas.openxmlformats.org/officeDocument/2006/relationships/slide" Target="slides/slide50.xml"/><Relationship Id="rId62" Type="http://schemas.openxmlformats.org/officeDocument/2006/relationships/slide" Target="slides/slide58.xml"/><Relationship Id="rId70" Type="http://schemas.openxmlformats.org/officeDocument/2006/relationships/font" Target="fonts/font2.fntdata"/><Relationship Id="rId75" Type="http://schemas.openxmlformats.org/officeDocument/2006/relationships/font" Target="fonts/font7.fntdata"/><Relationship Id="rId1" Type="http://schemas.openxmlformats.org/officeDocument/2006/relationships/customXml" Target="../customXml/item1.xml"/><Relationship Id="rId6" Type="http://schemas.openxmlformats.org/officeDocument/2006/relationships/slide" Target="slides/slide2.xml"/><Relationship Id="rId15" Type="http://schemas.openxmlformats.org/officeDocument/2006/relationships/slide" Target="slides/slide11.xml"/><Relationship Id="rId23" Type="http://schemas.openxmlformats.org/officeDocument/2006/relationships/slide" Target="slides/slide19.xml"/><Relationship Id="rId28" Type="http://schemas.openxmlformats.org/officeDocument/2006/relationships/slide" Target="slides/slide24.xml"/><Relationship Id="rId36" Type="http://schemas.openxmlformats.org/officeDocument/2006/relationships/slide" Target="slides/slide32.xml"/><Relationship Id="rId49" Type="http://schemas.openxmlformats.org/officeDocument/2006/relationships/slide" Target="slides/slide45.xml"/><Relationship Id="rId57" Type="http://schemas.openxmlformats.org/officeDocument/2006/relationships/slide" Target="slides/slide53.xml"/><Relationship Id="rId10" Type="http://schemas.openxmlformats.org/officeDocument/2006/relationships/slide" Target="slides/slide6.xml"/><Relationship Id="rId31" Type="http://schemas.openxmlformats.org/officeDocument/2006/relationships/slide" Target="slides/slide27.xml"/><Relationship Id="rId44" Type="http://schemas.openxmlformats.org/officeDocument/2006/relationships/slide" Target="slides/slide40.xml"/><Relationship Id="rId52" Type="http://schemas.openxmlformats.org/officeDocument/2006/relationships/slide" Target="slides/slide48.xml"/><Relationship Id="rId60" Type="http://schemas.openxmlformats.org/officeDocument/2006/relationships/slide" Target="slides/slide56.xml"/><Relationship Id="rId65" Type="http://schemas.openxmlformats.org/officeDocument/2006/relationships/slide" Target="slides/slide61.xml"/><Relationship Id="rId73" Type="http://schemas.openxmlformats.org/officeDocument/2006/relationships/font" Target="fonts/font5.fntdata"/><Relationship Id="rId78" Type="http://schemas.openxmlformats.org/officeDocument/2006/relationships/viewProps" Target="viewProps.xml"/><Relationship Id="rId81" Type="http://schemas.microsoft.com/office/2016/11/relationships/changesInfo" Target="changesInfos/changesInfo1.xml"/><Relationship Id="rId4" Type="http://schemas.openxmlformats.org/officeDocument/2006/relationships/slideMaster" Target="slideMasters/slideMaster1.xml"/><Relationship Id="rId9" Type="http://schemas.openxmlformats.org/officeDocument/2006/relationships/slide" Target="slides/slide5.xml"/><Relationship Id="rId13" Type="http://schemas.openxmlformats.org/officeDocument/2006/relationships/slide" Target="slides/slide9.xml"/><Relationship Id="rId18" Type="http://schemas.openxmlformats.org/officeDocument/2006/relationships/slide" Target="slides/slide14.xml"/><Relationship Id="rId39" Type="http://schemas.openxmlformats.org/officeDocument/2006/relationships/slide" Target="slides/slide35.xml"/><Relationship Id="rId34" Type="http://schemas.openxmlformats.org/officeDocument/2006/relationships/slide" Target="slides/slide30.xml"/><Relationship Id="rId50" Type="http://schemas.openxmlformats.org/officeDocument/2006/relationships/slide" Target="slides/slide46.xml"/><Relationship Id="rId55" Type="http://schemas.openxmlformats.org/officeDocument/2006/relationships/slide" Target="slides/slide51.xml"/><Relationship Id="rId76" Type="http://schemas.openxmlformats.org/officeDocument/2006/relationships/font" Target="fonts/font8.fntdata"/><Relationship Id="rId7" Type="http://schemas.openxmlformats.org/officeDocument/2006/relationships/slide" Target="slides/slide3.xml"/><Relationship Id="rId71" Type="http://schemas.openxmlformats.org/officeDocument/2006/relationships/font" Target="fonts/font3.fntdata"/><Relationship Id="rId2" Type="http://schemas.openxmlformats.org/officeDocument/2006/relationships/customXml" Target="../customXml/item2.xml"/><Relationship Id="rId29" Type="http://schemas.openxmlformats.org/officeDocument/2006/relationships/slide" Target="slides/slide25.xml"/><Relationship Id="rId24" Type="http://schemas.openxmlformats.org/officeDocument/2006/relationships/slide" Target="slides/slide20.xml"/><Relationship Id="rId40" Type="http://schemas.openxmlformats.org/officeDocument/2006/relationships/slide" Target="slides/slide36.xml"/><Relationship Id="rId45" Type="http://schemas.openxmlformats.org/officeDocument/2006/relationships/slide" Target="slides/slide41.xml"/><Relationship Id="rId66" Type="http://schemas.openxmlformats.org/officeDocument/2006/relationships/slide" Target="slides/slide62.xml"/></Relationships>
</file>

<file path=ppt/changesInfos/changesInfo1.xml><?xml version="1.0" encoding="utf-8"?>
<pc:chgInfo xmlns:a="http://schemas.openxmlformats.org/drawingml/2006/main" xmlns:r="http://schemas.openxmlformats.org/officeDocument/2006/relationships" xmlns:ac="http://schemas.microsoft.com/office/drawing/2013/main/command" xmlns:pc="http://schemas.microsoft.com/office/powerpoint/2013/main/command">
  <pc:docChgLst>
    <pc:chgData name="Phil Harley" userId="S::stpharley@alamedamiddleschool.org.uk::05c8e814-a262-4383-81d4-b5d69eded75b" providerId="AD" clId="Web-{A7167EB6-F0CA-EC68-A190-C705909A4EF0}"/>
    <pc:docChg chg="modSld">
      <pc:chgData name="Phil Harley" userId="S::stpharley@alamedamiddleschool.org.uk::05c8e814-a262-4383-81d4-b5d69eded75b" providerId="AD" clId="Web-{A7167EB6-F0CA-EC68-A190-C705909A4EF0}" dt="2026-09-15T10:53:55.517" v="13" actId="14100"/>
      <pc:docMkLst>
        <pc:docMk/>
      </pc:docMkLst>
      <pc:sldChg chg="modSp">
        <pc:chgData name="Phil Harley" userId="S::stpharley@alamedamiddleschool.org.uk::05c8e814-a262-4383-81d4-b5d69eded75b" providerId="AD" clId="Web-{A7167EB6-F0CA-EC68-A190-C705909A4EF0}" dt="2026-09-15T10:46:46.978" v="0" actId="1076"/>
        <pc:sldMkLst>
          <pc:docMk/>
          <pc:sldMk cId="0" sldId="256"/>
        </pc:sldMkLst>
        <pc:spChg chg="mod">
          <ac:chgData name="Phil Harley" userId="S::stpharley@alamedamiddleschool.org.uk::05c8e814-a262-4383-81d4-b5d69eded75b" providerId="AD" clId="Web-{A7167EB6-F0CA-EC68-A190-C705909A4EF0}" dt="2026-09-15T10:46:46.978" v="0" actId="1076"/>
          <ac:spMkLst>
            <pc:docMk/>
            <pc:sldMk cId="0" sldId="256"/>
            <ac:spMk id="2" creationId="{D1AA8258-16AB-2C15-CA28-4100090457B3}"/>
          </ac:spMkLst>
        </pc:spChg>
      </pc:sldChg>
      <pc:sldChg chg="modSp">
        <pc:chgData name="Phil Harley" userId="S::stpharley@alamedamiddleschool.org.uk::05c8e814-a262-4383-81d4-b5d69eded75b" providerId="AD" clId="Web-{A7167EB6-F0CA-EC68-A190-C705909A4EF0}" dt="2026-09-15T10:47:06.540" v="2" actId="1076"/>
        <pc:sldMkLst>
          <pc:docMk/>
          <pc:sldMk cId="1428546757" sldId="257"/>
        </pc:sldMkLst>
        <pc:picChg chg="mod">
          <ac:chgData name="Phil Harley" userId="S::stpharley@alamedamiddleschool.org.uk::05c8e814-a262-4383-81d4-b5d69eded75b" providerId="AD" clId="Web-{A7167EB6-F0CA-EC68-A190-C705909A4EF0}" dt="2026-09-15T10:47:06.540" v="2" actId="1076"/>
          <ac:picMkLst>
            <pc:docMk/>
            <pc:sldMk cId="1428546757" sldId="257"/>
            <ac:picMk id="2" creationId="{A099FDA0-347B-2EA4-6C71-FA5BDEC14F24}"/>
          </ac:picMkLst>
        </pc:picChg>
      </pc:sldChg>
      <pc:sldChg chg="addSp delSp modSp">
        <pc:chgData name="Phil Harley" userId="S::stpharley@alamedamiddleschool.org.uk::05c8e814-a262-4383-81d4-b5d69eded75b" providerId="AD" clId="Web-{A7167EB6-F0CA-EC68-A190-C705909A4EF0}" dt="2026-09-15T10:53:55.517" v="13" actId="14100"/>
        <pc:sldMkLst>
          <pc:docMk/>
          <pc:sldMk cId="1658329941" sldId="262"/>
        </pc:sldMkLst>
        <pc:picChg chg="mod">
          <ac:chgData name="Phil Harley" userId="S::stpharley@alamedamiddleschool.org.uk::05c8e814-a262-4383-81d4-b5d69eded75b" providerId="AD" clId="Web-{A7167EB6-F0CA-EC68-A190-C705909A4EF0}" dt="2026-09-15T10:53:55.517" v="13" actId="14100"/>
          <ac:picMkLst>
            <pc:docMk/>
            <pc:sldMk cId="1658329941" sldId="262"/>
            <ac:picMk id="2" creationId="{75F0ABDC-032F-AA15-FB73-D8D18F7A9C18}"/>
          </ac:picMkLst>
        </pc:picChg>
        <pc:picChg chg="add mod">
          <ac:chgData name="Phil Harley" userId="S::stpharley@alamedamiddleschool.org.uk::05c8e814-a262-4383-81d4-b5d69eded75b" providerId="AD" clId="Web-{A7167EB6-F0CA-EC68-A190-C705909A4EF0}" dt="2026-09-15T10:53:45.594" v="10" actId="1076"/>
          <ac:picMkLst>
            <pc:docMk/>
            <pc:sldMk cId="1658329941" sldId="262"/>
            <ac:picMk id="5" creationId="{334C6F08-5848-90DF-432D-FA28DB1EAC9E}"/>
          </ac:picMkLst>
        </pc:picChg>
        <pc:picChg chg="mod">
          <ac:chgData name="Phil Harley" userId="S::stpharley@alamedamiddleschool.org.uk::05c8e814-a262-4383-81d4-b5d69eded75b" providerId="AD" clId="Web-{A7167EB6-F0CA-EC68-A190-C705909A4EF0}" dt="2026-09-15T10:53:48.282" v="11" actId="1076"/>
          <ac:picMkLst>
            <pc:docMk/>
            <pc:sldMk cId="1658329941" sldId="262"/>
            <ac:picMk id="6" creationId="{9B293DA8-4B1C-5FD5-8FCA-200A69EE62F8}"/>
          </ac:picMkLst>
        </pc:picChg>
      </pc:sldChg>
      <pc:sldChg chg="modSp">
        <pc:chgData name="Phil Harley" userId="S::stpharley@alamedamiddleschool.org.uk::05c8e814-a262-4383-81d4-b5d69eded75b" providerId="AD" clId="Web-{A7167EB6-F0CA-EC68-A190-C705909A4EF0}" dt="2026-09-15T10:49:43.135" v="5" actId="20577"/>
        <pc:sldMkLst>
          <pc:docMk/>
          <pc:sldMk cId="3044057472" sldId="266"/>
        </pc:sldMkLst>
        <pc:spChg chg="mod">
          <ac:chgData name="Phil Harley" userId="S::stpharley@alamedamiddleschool.org.uk::05c8e814-a262-4383-81d4-b5d69eded75b" providerId="AD" clId="Web-{A7167EB6-F0CA-EC68-A190-C705909A4EF0}" dt="2026-09-15T10:49:43.135" v="5" actId="20577"/>
          <ac:spMkLst>
            <pc:docMk/>
            <pc:sldMk cId="3044057472" sldId="266"/>
            <ac:spMk id="2" creationId="{14771F42-7E65-2BCC-4C52-E0F327ACCA5C}"/>
          </ac:spMkLst>
        </pc:spChg>
      </pc:sldChg>
    </pc:docChg>
  </pc:docChgLst>
  <pc:docChgLst>
    <pc:chgData name="Amy Jennings" userId="S::stajennings@alamedamiddleschool.org.uk::3279a3e1-de9a-4d06-bd94-44e5786a2d0a" providerId="AD" clId="Web-{587D2BC3-0CE4-AC24-1B4A-A22D6C90E350}"/>
    <pc:docChg chg="modSld">
      <pc:chgData name="Amy Jennings" userId="S::stajennings@alamedamiddleschool.org.uk::3279a3e1-de9a-4d06-bd94-44e5786a2d0a" providerId="AD" clId="Web-{587D2BC3-0CE4-AC24-1B4A-A22D6C90E350}" dt="2026-09-17T13:07:12.981" v="64" actId="20577"/>
      <pc:docMkLst>
        <pc:docMk/>
      </pc:docMkLst>
      <pc:sldChg chg="modSp">
        <pc:chgData name="Amy Jennings" userId="S::stajennings@alamedamiddleschool.org.uk::3279a3e1-de9a-4d06-bd94-44e5786a2d0a" providerId="AD" clId="Web-{587D2BC3-0CE4-AC24-1B4A-A22D6C90E350}" dt="2026-09-17T13:06:20.730" v="36" actId="20577"/>
        <pc:sldMkLst>
          <pc:docMk/>
          <pc:sldMk cId="0" sldId="282"/>
        </pc:sldMkLst>
        <pc:spChg chg="mod">
          <ac:chgData name="Amy Jennings" userId="S::stajennings@alamedamiddleschool.org.uk::3279a3e1-de9a-4d06-bd94-44e5786a2d0a" providerId="AD" clId="Web-{587D2BC3-0CE4-AC24-1B4A-A22D6C90E350}" dt="2026-09-17T13:06:20.730" v="36" actId="20577"/>
          <ac:spMkLst>
            <pc:docMk/>
            <pc:sldMk cId="0" sldId="282"/>
            <ac:spMk id="3" creationId="{78029646-8817-1D4C-F4A3-0F61D9AB82F2}"/>
          </ac:spMkLst>
        </pc:spChg>
      </pc:sldChg>
      <pc:sldChg chg="modSp">
        <pc:chgData name="Amy Jennings" userId="S::stajennings@alamedamiddleschool.org.uk::3279a3e1-de9a-4d06-bd94-44e5786a2d0a" providerId="AD" clId="Web-{587D2BC3-0CE4-AC24-1B4A-A22D6C90E350}" dt="2026-09-17T13:06:33.308" v="42" actId="20577"/>
        <pc:sldMkLst>
          <pc:docMk/>
          <pc:sldMk cId="0" sldId="291"/>
        </pc:sldMkLst>
        <pc:spChg chg="mod">
          <ac:chgData name="Amy Jennings" userId="S::stajennings@alamedamiddleschool.org.uk::3279a3e1-de9a-4d06-bd94-44e5786a2d0a" providerId="AD" clId="Web-{587D2BC3-0CE4-AC24-1B4A-A22D6C90E350}" dt="2026-09-17T13:06:33.308" v="42" actId="20577"/>
          <ac:spMkLst>
            <pc:docMk/>
            <pc:sldMk cId="0" sldId="291"/>
            <ac:spMk id="3" creationId="{82B42488-61B2-B2EA-7280-C3CFBA183287}"/>
          </ac:spMkLst>
        </pc:spChg>
        <pc:spChg chg="mod">
          <ac:chgData name="Amy Jennings" userId="S::stajennings@alamedamiddleschool.org.uk::3279a3e1-de9a-4d06-bd94-44e5786a2d0a" providerId="AD" clId="Web-{587D2BC3-0CE4-AC24-1B4A-A22D6C90E350}" dt="2026-09-17T13:06:00.557" v="30" actId="20577"/>
          <ac:spMkLst>
            <pc:docMk/>
            <pc:sldMk cId="0" sldId="291"/>
            <ac:spMk id="5" creationId="{A86ECE2B-C53D-199F-67DB-F5467D67B453}"/>
          </ac:spMkLst>
        </pc:spChg>
      </pc:sldChg>
      <pc:sldChg chg="modSp">
        <pc:chgData name="Amy Jennings" userId="S::stajennings@alamedamiddleschool.org.uk::3279a3e1-de9a-4d06-bd94-44e5786a2d0a" providerId="AD" clId="Web-{587D2BC3-0CE4-AC24-1B4A-A22D6C90E350}" dt="2026-09-17T13:06:47.918" v="50" actId="14100"/>
        <pc:sldMkLst>
          <pc:docMk/>
          <pc:sldMk cId="0" sldId="292"/>
        </pc:sldMkLst>
        <pc:spChg chg="mod">
          <ac:chgData name="Amy Jennings" userId="S::stajennings@alamedamiddleschool.org.uk::3279a3e1-de9a-4d06-bd94-44e5786a2d0a" providerId="AD" clId="Web-{587D2BC3-0CE4-AC24-1B4A-A22D6C90E350}" dt="2026-09-17T13:06:47.918" v="50" actId="14100"/>
          <ac:spMkLst>
            <pc:docMk/>
            <pc:sldMk cId="0" sldId="292"/>
            <ac:spMk id="5" creationId="{F9B99F01-EFA1-A9C7-CFEF-A51441D477B9}"/>
          </ac:spMkLst>
        </pc:spChg>
      </pc:sldChg>
      <pc:sldChg chg="modSp">
        <pc:chgData name="Amy Jennings" userId="S::stajennings@alamedamiddleschool.org.uk::3279a3e1-de9a-4d06-bd94-44e5786a2d0a" providerId="AD" clId="Web-{587D2BC3-0CE4-AC24-1B4A-A22D6C90E350}" dt="2026-09-17T13:06:58.809" v="55" actId="20577"/>
        <pc:sldMkLst>
          <pc:docMk/>
          <pc:sldMk cId="0" sldId="293"/>
        </pc:sldMkLst>
        <pc:spChg chg="mod">
          <ac:chgData name="Amy Jennings" userId="S::stajennings@alamedamiddleschool.org.uk::3279a3e1-de9a-4d06-bd94-44e5786a2d0a" providerId="AD" clId="Web-{587D2BC3-0CE4-AC24-1B4A-A22D6C90E350}" dt="2026-09-17T13:06:58.809" v="55" actId="20577"/>
          <ac:spMkLst>
            <pc:docMk/>
            <pc:sldMk cId="0" sldId="293"/>
            <ac:spMk id="5" creationId="{0E58DBF9-6B31-3073-BF36-0A273BAF50F2}"/>
          </ac:spMkLst>
        </pc:spChg>
      </pc:sldChg>
      <pc:sldChg chg="modSp">
        <pc:chgData name="Amy Jennings" userId="S::stajennings@alamedamiddleschool.org.uk::3279a3e1-de9a-4d06-bd94-44e5786a2d0a" providerId="AD" clId="Web-{587D2BC3-0CE4-AC24-1B4A-A22D6C90E350}" dt="2026-09-17T13:07:07.449" v="61" actId="14100"/>
        <pc:sldMkLst>
          <pc:docMk/>
          <pc:sldMk cId="2951559359" sldId="296"/>
        </pc:sldMkLst>
        <pc:spChg chg="mod">
          <ac:chgData name="Amy Jennings" userId="S::stajennings@alamedamiddleschool.org.uk::3279a3e1-de9a-4d06-bd94-44e5786a2d0a" providerId="AD" clId="Web-{587D2BC3-0CE4-AC24-1B4A-A22D6C90E350}" dt="2026-09-17T13:07:07.449" v="61" actId="14100"/>
          <ac:spMkLst>
            <pc:docMk/>
            <pc:sldMk cId="2951559359" sldId="296"/>
            <ac:spMk id="5" creationId="{8C9591CE-74F0-423E-F69E-FF7402ABCC7C}"/>
          </ac:spMkLst>
        </pc:spChg>
      </pc:sldChg>
      <pc:sldChg chg="modSp">
        <pc:chgData name="Amy Jennings" userId="S::stajennings@alamedamiddleschool.org.uk::3279a3e1-de9a-4d06-bd94-44e5786a2d0a" providerId="AD" clId="Web-{587D2BC3-0CE4-AC24-1B4A-A22D6C90E350}" dt="2026-09-17T13:07:12.981" v="64" actId="20577"/>
        <pc:sldMkLst>
          <pc:docMk/>
          <pc:sldMk cId="1707091966" sldId="297"/>
        </pc:sldMkLst>
        <pc:spChg chg="mod">
          <ac:chgData name="Amy Jennings" userId="S::stajennings@alamedamiddleschool.org.uk::3279a3e1-de9a-4d06-bd94-44e5786a2d0a" providerId="AD" clId="Web-{587D2BC3-0CE4-AC24-1B4A-A22D6C90E350}" dt="2026-09-17T13:07:12.981" v="64" actId="20577"/>
          <ac:spMkLst>
            <pc:docMk/>
            <pc:sldMk cId="1707091966" sldId="297"/>
            <ac:spMk id="5" creationId="{66A7D3F6-5D13-FEED-221F-6A48A12DA46D}"/>
          </ac:spMkLst>
        </pc:spChg>
      </pc:sldChg>
      <pc:sldChg chg="modSp">
        <pc:chgData name="Amy Jennings" userId="S::stajennings@alamedamiddleschool.org.uk::3279a3e1-de9a-4d06-bd94-44e5786a2d0a" providerId="AD" clId="Web-{587D2BC3-0CE4-AC24-1B4A-A22D6C90E350}" dt="2026-09-17T13:04:44.196" v="23" actId="20577"/>
        <pc:sldMkLst>
          <pc:docMk/>
          <pc:sldMk cId="0" sldId="303"/>
        </pc:sldMkLst>
        <pc:spChg chg="mod">
          <ac:chgData name="Amy Jennings" userId="S::stajennings@alamedamiddleschool.org.uk::3279a3e1-de9a-4d06-bd94-44e5786a2d0a" providerId="AD" clId="Web-{587D2BC3-0CE4-AC24-1B4A-A22D6C90E350}" dt="2026-09-17T13:04:44.196" v="23" actId="20577"/>
          <ac:spMkLst>
            <pc:docMk/>
            <pc:sldMk cId="0" sldId="303"/>
            <ac:spMk id="3" creationId="{609EFCB0-5AEF-7030-ECB3-77504172AF7C}"/>
          </ac:spMkLst>
        </pc:spChg>
      </pc:sldChg>
    </pc:docChg>
  </pc:docChgLst>
  <pc:docChgLst>
    <pc:chgData name="Amy Jennings" userId="S::stajennings@alamedamiddleschool.org.uk::3279a3e1-de9a-4d06-bd94-44e5786a2d0a" providerId="AD" clId="Web-{2210EDC2-13CC-4910-15D5-0CCA4D8BD830}"/>
    <pc:docChg chg="modSld">
      <pc:chgData name="Amy Jennings" userId="S::stajennings@alamedamiddleschool.org.uk::3279a3e1-de9a-4d06-bd94-44e5786a2d0a" providerId="AD" clId="Web-{2210EDC2-13CC-4910-15D5-0CCA4D8BD830}" dt="2026-09-23T14:18:10.766" v="5" actId="14100"/>
      <pc:docMkLst>
        <pc:docMk/>
      </pc:docMkLst>
      <pc:sldChg chg="modSp">
        <pc:chgData name="Amy Jennings" userId="S::stajennings@alamedamiddleschool.org.uk::3279a3e1-de9a-4d06-bd94-44e5786a2d0a" providerId="AD" clId="Web-{2210EDC2-13CC-4910-15D5-0CCA4D8BD830}" dt="2026-09-23T14:17:42.687" v="1" actId="14100"/>
        <pc:sldMkLst>
          <pc:docMk/>
          <pc:sldMk cId="0" sldId="302"/>
        </pc:sldMkLst>
        <pc:spChg chg="mod">
          <ac:chgData name="Amy Jennings" userId="S::stajennings@alamedamiddleschool.org.uk::3279a3e1-de9a-4d06-bd94-44e5786a2d0a" providerId="AD" clId="Web-{2210EDC2-13CC-4910-15D5-0CCA4D8BD830}" dt="2026-09-23T14:17:42.687" v="1" actId="14100"/>
          <ac:spMkLst>
            <pc:docMk/>
            <pc:sldMk cId="0" sldId="302"/>
            <ac:spMk id="3" creationId="{C2447140-EE64-C357-C60B-87336B630C73}"/>
          </ac:spMkLst>
        </pc:spChg>
      </pc:sldChg>
      <pc:sldChg chg="addSp modSp">
        <pc:chgData name="Amy Jennings" userId="S::stajennings@alamedamiddleschool.org.uk::3279a3e1-de9a-4d06-bd94-44e5786a2d0a" providerId="AD" clId="Web-{2210EDC2-13CC-4910-15D5-0CCA4D8BD830}" dt="2026-09-23T14:18:10.766" v="5" actId="14100"/>
        <pc:sldMkLst>
          <pc:docMk/>
          <pc:sldMk cId="0" sldId="303"/>
        </pc:sldMkLst>
        <pc:spChg chg="add mod">
          <ac:chgData name="Amy Jennings" userId="S::stajennings@alamedamiddleschool.org.uk::3279a3e1-de9a-4d06-bd94-44e5786a2d0a" providerId="AD" clId="Web-{2210EDC2-13CC-4910-15D5-0CCA4D8BD830}" dt="2026-09-23T14:18:10.766" v="5" actId="14100"/>
          <ac:spMkLst>
            <pc:docMk/>
            <pc:sldMk cId="0" sldId="303"/>
            <ac:spMk id="4" creationId="{90F094EC-3AD0-0D16-2436-DC5C0CE37AB4}"/>
          </ac:spMkLst>
        </pc:spChg>
      </pc:sldChg>
    </pc:docChg>
  </pc:docChgLst>
  <pc:docChgLst>
    <pc:chgData name="Phil Harley" userId="S::stpharley@alamedamiddleschool.org.uk::05c8e814-a262-4383-81d4-b5d69eded75b" providerId="AD" clId="Web-{A1648F1A-B9F0-00B4-3AAA-E42D33DD489E}"/>
    <pc:docChg chg="modSld">
      <pc:chgData name="Phil Harley" userId="S::stpharley@alamedamiddleschool.org.uk::05c8e814-a262-4383-81d4-b5d69eded75b" providerId="AD" clId="Web-{A1648F1A-B9F0-00B4-3AAA-E42D33DD489E}" dt="2026-09-21T14:17:03.121" v="11" actId="20577"/>
      <pc:docMkLst>
        <pc:docMk/>
      </pc:docMkLst>
      <pc:sldChg chg="modSp">
        <pc:chgData name="Phil Harley" userId="S::stpharley@alamedamiddleschool.org.uk::05c8e814-a262-4383-81d4-b5d69eded75b" providerId="AD" clId="Web-{A1648F1A-B9F0-00B4-3AAA-E42D33DD489E}" dt="2026-09-21T14:17:03.121" v="11" actId="20577"/>
        <pc:sldMkLst>
          <pc:docMk/>
          <pc:sldMk cId="3313836940" sldId="268"/>
        </pc:sldMkLst>
        <pc:spChg chg="mod">
          <ac:chgData name="Phil Harley" userId="S::stpharley@alamedamiddleschool.org.uk::05c8e814-a262-4383-81d4-b5d69eded75b" providerId="AD" clId="Web-{A1648F1A-B9F0-00B4-3AAA-E42D33DD489E}" dt="2026-09-21T14:17:03.121" v="11" actId="20577"/>
          <ac:spMkLst>
            <pc:docMk/>
            <pc:sldMk cId="3313836940" sldId="268"/>
            <ac:spMk id="3" creationId="{B814872E-5F15-2350-DDCB-792B33F7B5BE}"/>
          </ac:spMkLst>
        </pc:spChg>
      </pc:sldChg>
    </pc:docChg>
  </pc:docChgLst>
  <pc:docChgLst>
    <pc:chgData name="Phil Harley" userId="S::stpharley@alamedamiddleschool.org.uk::05c8e814-a262-4383-81d4-b5d69eded75b" providerId="AD" clId="Web-{1F73F6BA-3B02-8FB0-1CBF-ADCAA78FBB2E}"/>
    <pc:docChg chg="modSld">
      <pc:chgData name="Phil Harley" userId="S::stpharley@alamedamiddleschool.org.uk::05c8e814-a262-4383-81d4-b5d69eded75b" providerId="AD" clId="Web-{1F73F6BA-3B02-8FB0-1CBF-ADCAA78FBB2E}" dt="2026-09-14T13:37:01.984" v="25"/>
      <pc:docMkLst>
        <pc:docMk/>
      </pc:docMkLst>
      <pc:sldChg chg="modSp">
        <pc:chgData name="Phil Harley" userId="S::stpharley@alamedamiddleschool.org.uk::05c8e814-a262-4383-81d4-b5d69eded75b" providerId="AD" clId="Web-{1F73F6BA-3B02-8FB0-1CBF-ADCAA78FBB2E}" dt="2026-09-14T13:36:00.184" v="0" actId="20577"/>
        <pc:sldMkLst>
          <pc:docMk/>
          <pc:sldMk cId="0" sldId="256"/>
        </pc:sldMkLst>
        <pc:spChg chg="mod">
          <ac:chgData name="Phil Harley" userId="S::stpharley@alamedamiddleschool.org.uk::05c8e814-a262-4383-81d4-b5d69eded75b" providerId="AD" clId="Web-{1F73F6BA-3B02-8FB0-1CBF-ADCAA78FBB2E}" dt="2026-09-14T13:36:00.184" v="0" actId="20577"/>
          <ac:spMkLst>
            <pc:docMk/>
            <pc:sldMk cId="0" sldId="256"/>
            <ac:spMk id="8" creationId="{796FEBE7-8467-D7E0-27A3-8F74240BD861}"/>
          </ac:spMkLst>
        </pc:spChg>
      </pc:sldChg>
      <pc:sldChg chg="modSp">
        <pc:chgData name="Phil Harley" userId="S::stpharley@alamedamiddleschool.org.uk::05c8e814-a262-4383-81d4-b5d69eded75b" providerId="AD" clId="Web-{1F73F6BA-3B02-8FB0-1CBF-ADCAA78FBB2E}" dt="2026-09-14T13:36:23.982" v="14"/>
        <pc:sldMkLst>
          <pc:docMk/>
          <pc:sldMk cId="752483722" sldId="270"/>
        </pc:sldMkLst>
        <pc:graphicFrameChg chg="mod modGraphic">
          <ac:chgData name="Phil Harley" userId="S::stpharley@alamedamiddleschool.org.uk::05c8e814-a262-4383-81d4-b5d69eded75b" providerId="AD" clId="Web-{1F73F6BA-3B02-8FB0-1CBF-ADCAA78FBB2E}" dt="2026-09-14T13:36:23.982" v="14"/>
          <ac:graphicFrameMkLst>
            <pc:docMk/>
            <pc:sldMk cId="752483722" sldId="270"/>
            <ac:graphicFrameMk id="11" creationId="{E21DD869-3C43-6199-35E0-9DE1E7C4AABE}"/>
          </ac:graphicFrameMkLst>
        </pc:graphicFrameChg>
      </pc:sldChg>
      <pc:sldChg chg="modSp">
        <pc:chgData name="Phil Harley" userId="S::stpharley@alamedamiddleschool.org.uk::05c8e814-a262-4383-81d4-b5d69eded75b" providerId="AD" clId="Web-{1F73F6BA-3B02-8FB0-1CBF-ADCAA78FBB2E}" dt="2026-09-14T13:36:41.780" v="15" actId="20577"/>
        <pc:sldMkLst>
          <pc:docMk/>
          <pc:sldMk cId="0" sldId="299"/>
        </pc:sldMkLst>
        <pc:spChg chg="mod">
          <ac:chgData name="Phil Harley" userId="S::stpharley@alamedamiddleschool.org.uk::05c8e814-a262-4383-81d4-b5d69eded75b" providerId="AD" clId="Web-{1F73F6BA-3B02-8FB0-1CBF-ADCAA78FBB2E}" dt="2026-09-14T13:36:41.780" v="15" actId="20577"/>
          <ac:spMkLst>
            <pc:docMk/>
            <pc:sldMk cId="0" sldId="299"/>
            <ac:spMk id="2" creationId="{396C4C0E-424D-D8BF-7460-94AB1FE0EF1D}"/>
          </ac:spMkLst>
        </pc:spChg>
      </pc:sldChg>
    </pc:docChg>
  </pc:docChgLst>
  <pc:docChgLst>
    <pc:chgData name="Phil Harley" userId="S::stpharley@alamedamiddleschool.org.uk::05c8e814-a262-4383-81d4-b5d69eded75b" providerId="AD" clId="Web-{04DAAC18-1D61-BAB5-616C-0198C2055877}"/>
    <pc:docChg chg="addSld modSld">
      <pc:chgData name="Phil Harley" userId="S::stpharley@alamedamiddleschool.org.uk::05c8e814-a262-4383-81d4-b5d69eded75b" providerId="AD" clId="Web-{04DAAC18-1D61-BAB5-616C-0198C2055877}" dt="2026-09-21T09:32:43.195" v="53" actId="20577"/>
      <pc:docMkLst>
        <pc:docMk/>
      </pc:docMkLst>
      <pc:sldChg chg="addSp delSp modSp">
        <pc:chgData name="Phil Harley" userId="S::stpharley@alamedamiddleschool.org.uk::05c8e814-a262-4383-81d4-b5d69eded75b" providerId="AD" clId="Web-{04DAAC18-1D61-BAB5-616C-0198C2055877}" dt="2026-09-21T09:30:32.487" v="14" actId="20577"/>
        <pc:sldMkLst>
          <pc:docMk/>
          <pc:sldMk cId="3024926159" sldId="265"/>
        </pc:sldMkLst>
        <pc:spChg chg="mod">
          <ac:chgData name="Phil Harley" userId="S::stpharley@alamedamiddleschool.org.uk::05c8e814-a262-4383-81d4-b5d69eded75b" providerId="AD" clId="Web-{04DAAC18-1D61-BAB5-616C-0198C2055877}" dt="2026-09-21T09:30:32.487" v="14" actId="20577"/>
          <ac:spMkLst>
            <pc:docMk/>
            <pc:sldMk cId="3024926159" sldId="265"/>
            <ac:spMk id="2" creationId="{8C44AED9-E292-3AFB-2934-8F54CCF61E72}"/>
          </ac:spMkLst>
        </pc:spChg>
        <pc:picChg chg="add mod">
          <ac:chgData name="Phil Harley" userId="S::stpharley@alamedamiddleschool.org.uk::05c8e814-a262-4383-81d4-b5d69eded75b" providerId="AD" clId="Web-{04DAAC18-1D61-BAB5-616C-0198C2055877}" dt="2026-09-21T09:29:59.955" v="4" actId="1076"/>
          <ac:picMkLst>
            <pc:docMk/>
            <pc:sldMk cId="3024926159" sldId="265"/>
            <ac:picMk id="4" creationId="{5C8B1D42-CA62-B2F8-24A5-07239403F7CA}"/>
          </ac:picMkLst>
        </pc:picChg>
      </pc:sldChg>
      <pc:sldChg chg="addSp delSp modSp add replId">
        <pc:chgData name="Phil Harley" userId="S::stpharley@alamedamiddleschool.org.uk::05c8e814-a262-4383-81d4-b5d69eded75b" providerId="AD" clId="Web-{04DAAC18-1D61-BAB5-616C-0198C2055877}" dt="2026-09-21T09:32:43.195" v="53" actId="20577"/>
        <pc:sldMkLst>
          <pc:docMk/>
          <pc:sldMk cId="392306001" sldId="1309"/>
        </pc:sldMkLst>
        <pc:spChg chg="add mod">
          <ac:chgData name="Phil Harley" userId="S::stpharley@alamedamiddleschool.org.uk::05c8e814-a262-4383-81d4-b5d69eded75b" providerId="AD" clId="Web-{04DAAC18-1D61-BAB5-616C-0198C2055877}" dt="2026-09-21T09:31:12.332" v="25" actId="20577"/>
          <ac:spMkLst>
            <pc:docMk/>
            <pc:sldMk cId="392306001" sldId="1309"/>
            <ac:spMk id="5" creationId="{C04280E2-330B-EAD7-C84F-860603BE2B51}"/>
          </ac:spMkLst>
        </pc:spChg>
        <pc:spChg chg="add mod">
          <ac:chgData name="Phil Harley" userId="S::stpharley@alamedamiddleschool.org.uk::05c8e814-a262-4383-81d4-b5d69eded75b" providerId="AD" clId="Web-{04DAAC18-1D61-BAB5-616C-0198C2055877}" dt="2026-09-21T09:32:43.195" v="53" actId="20577"/>
          <ac:spMkLst>
            <pc:docMk/>
            <pc:sldMk cId="392306001" sldId="1309"/>
            <ac:spMk id="6" creationId="{C615F9CC-C39F-833F-563E-8E1E0209920E}"/>
          </ac:spMkLst>
        </pc:spChg>
        <pc:spChg chg="add mod">
          <ac:chgData name="Phil Harley" userId="S::stpharley@alamedamiddleschool.org.uk::05c8e814-a262-4383-81d4-b5d69eded75b" providerId="AD" clId="Web-{04DAAC18-1D61-BAB5-616C-0198C2055877}" dt="2026-09-21T09:31:38.630" v="32" actId="1076"/>
          <ac:spMkLst>
            <pc:docMk/>
            <pc:sldMk cId="392306001" sldId="1309"/>
            <ac:spMk id="7" creationId="{8B63FC27-A921-077A-8D68-7CAE549ADB8C}"/>
          </ac:spMkLst>
        </pc:spChg>
        <pc:spChg chg="add mod">
          <ac:chgData name="Phil Harley" userId="S::stpharley@alamedamiddleschool.org.uk::05c8e814-a262-4383-81d4-b5d69eded75b" providerId="AD" clId="Web-{04DAAC18-1D61-BAB5-616C-0198C2055877}" dt="2026-09-21T09:32:05.866" v="45" actId="20577"/>
          <ac:spMkLst>
            <pc:docMk/>
            <pc:sldMk cId="392306001" sldId="1309"/>
            <ac:spMk id="8" creationId="{701C954D-621C-3EA8-ADDC-4FC5BDAD4848}"/>
          </ac:spMkLst>
        </pc:spChg>
        <pc:spChg chg="add mod">
          <ac:chgData name="Phil Harley" userId="S::stpharley@alamedamiddleschool.org.uk::05c8e814-a262-4383-81d4-b5d69eded75b" providerId="AD" clId="Web-{04DAAC18-1D61-BAB5-616C-0198C2055877}" dt="2026-09-21T09:31:51.553" v="40" actId="20577"/>
          <ac:spMkLst>
            <pc:docMk/>
            <pc:sldMk cId="392306001" sldId="1309"/>
            <ac:spMk id="9" creationId="{856D7BC5-DBCE-ED38-8133-FBE9DC27B190}"/>
          </ac:spMkLst>
        </pc:spChg>
        <pc:picChg chg="mod">
          <ac:chgData name="Phil Harley" userId="S::stpharley@alamedamiddleschool.org.uk::05c8e814-a262-4383-81d4-b5d69eded75b" providerId="AD" clId="Web-{04DAAC18-1D61-BAB5-616C-0198C2055877}" dt="2026-09-21T09:30:50.050" v="17" actId="1076"/>
          <ac:picMkLst>
            <pc:docMk/>
            <pc:sldMk cId="392306001" sldId="1309"/>
            <ac:picMk id="4" creationId="{498F29E7-1CCF-7EE1-47B1-E11571C964E4}"/>
          </ac:picMkLst>
        </pc:picChg>
      </pc:sldChg>
    </pc:docChg>
  </pc:docChgLst>
  <pc:docChgLst>
    <pc:chgData name="Katherine Wilkins" userId="S::stkwilkins@alamedamiddleschool.org.uk::e7f355fd-66b9-48e9-be66-0a5bd2b049af" providerId="AD" clId="Web-{9AEAB295-CCA9-0DD9-32E6-271B17DAA4EC}"/>
    <pc:docChg chg="addSld delSld modSld">
      <pc:chgData name="Katherine Wilkins" userId="S::stkwilkins@alamedamiddleschool.org.uk::e7f355fd-66b9-48e9-be66-0a5bd2b049af" providerId="AD" clId="Web-{9AEAB295-CCA9-0DD9-32E6-271B17DAA4EC}" dt="2026-09-15T15:22:02.555" v="383" actId="20577"/>
      <pc:docMkLst>
        <pc:docMk/>
      </pc:docMkLst>
      <pc:sldChg chg="modSp">
        <pc:chgData name="Katherine Wilkins" userId="S::stkwilkins@alamedamiddleschool.org.uk::e7f355fd-66b9-48e9-be66-0a5bd2b049af" providerId="AD" clId="Web-{9AEAB295-CCA9-0DD9-32E6-271B17DAA4EC}" dt="2026-09-15T15:21:49.289" v="381" actId="20577"/>
        <pc:sldMkLst>
          <pc:docMk/>
          <pc:sldMk cId="1103489311" sldId="305"/>
        </pc:sldMkLst>
        <pc:spChg chg="mod">
          <ac:chgData name="Katherine Wilkins" userId="S::stkwilkins@alamedamiddleschool.org.uk::e7f355fd-66b9-48e9-be66-0a5bd2b049af" providerId="AD" clId="Web-{9AEAB295-CCA9-0DD9-32E6-271B17DAA4EC}" dt="2026-09-15T15:21:49.289" v="381" actId="20577"/>
          <ac:spMkLst>
            <pc:docMk/>
            <pc:sldMk cId="1103489311" sldId="305"/>
            <ac:spMk id="2" creationId="{DC574AAD-835E-4BE7-9282-95AD143ECF18}"/>
          </ac:spMkLst>
        </pc:spChg>
        <pc:spChg chg="mod">
          <ac:chgData name="Katherine Wilkins" userId="S::stkwilkins@alamedamiddleschool.org.uk::e7f355fd-66b9-48e9-be66-0a5bd2b049af" providerId="AD" clId="Web-{9AEAB295-CCA9-0DD9-32E6-271B17DAA4EC}" dt="2026-09-15T15:14:19.567" v="151" actId="20577"/>
          <ac:spMkLst>
            <pc:docMk/>
            <pc:sldMk cId="1103489311" sldId="305"/>
            <ac:spMk id="6" creationId="{2F35B9E5-551B-49C1-BA6B-A25B8D405E5E}"/>
          </ac:spMkLst>
        </pc:spChg>
      </pc:sldChg>
      <pc:sldChg chg="modSp">
        <pc:chgData name="Katherine Wilkins" userId="S::stkwilkins@alamedamiddleschool.org.uk::e7f355fd-66b9-48e9-be66-0a5bd2b049af" providerId="AD" clId="Web-{9AEAB295-CCA9-0DD9-32E6-271B17DAA4EC}" dt="2026-09-15T15:18:17.748" v="306" actId="14100"/>
        <pc:sldMkLst>
          <pc:docMk/>
          <pc:sldMk cId="1131626886" sldId="1283"/>
        </pc:sldMkLst>
        <pc:picChg chg="mod">
          <ac:chgData name="Katherine Wilkins" userId="S::stkwilkins@alamedamiddleschool.org.uk::e7f355fd-66b9-48e9-be66-0a5bd2b049af" providerId="AD" clId="Web-{9AEAB295-CCA9-0DD9-32E6-271B17DAA4EC}" dt="2026-09-15T15:18:17.748" v="306" actId="14100"/>
          <ac:picMkLst>
            <pc:docMk/>
            <pc:sldMk cId="1131626886" sldId="1283"/>
            <ac:picMk id="2" creationId="{00000000-0000-0000-0000-000000000000}"/>
          </ac:picMkLst>
        </pc:picChg>
        <pc:picChg chg="mod">
          <ac:chgData name="Katherine Wilkins" userId="S::stkwilkins@alamedamiddleschool.org.uk::e7f355fd-66b9-48e9-be66-0a5bd2b049af" providerId="AD" clId="Web-{9AEAB295-CCA9-0DD9-32E6-271B17DAA4EC}" dt="2026-09-15T15:18:15.592" v="305" actId="14100"/>
          <ac:picMkLst>
            <pc:docMk/>
            <pc:sldMk cId="1131626886" sldId="1283"/>
            <ac:picMk id="3" creationId="{00000000-0000-0000-0000-000000000000}"/>
          </ac:picMkLst>
        </pc:picChg>
      </pc:sldChg>
      <pc:sldChg chg="modSp">
        <pc:chgData name="Katherine Wilkins" userId="S::stkwilkins@alamedamiddleschool.org.uk::e7f355fd-66b9-48e9-be66-0a5bd2b049af" providerId="AD" clId="Web-{9AEAB295-CCA9-0DD9-32E6-271B17DAA4EC}" dt="2026-09-15T15:16:59.885" v="274" actId="1076"/>
        <pc:sldMkLst>
          <pc:docMk/>
          <pc:sldMk cId="642898508" sldId="1285"/>
        </pc:sldMkLst>
        <pc:spChg chg="mod">
          <ac:chgData name="Katherine Wilkins" userId="S::stkwilkins@alamedamiddleschool.org.uk::e7f355fd-66b9-48e9-be66-0a5bd2b049af" providerId="AD" clId="Web-{9AEAB295-CCA9-0DD9-32E6-271B17DAA4EC}" dt="2026-09-15T15:16:49.088" v="273" actId="1076"/>
          <ac:spMkLst>
            <pc:docMk/>
            <pc:sldMk cId="642898508" sldId="1285"/>
            <ac:spMk id="6" creationId="{54F680E0-4A3F-77EE-1617-6B8CA4094B9F}"/>
          </ac:spMkLst>
        </pc:spChg>
        <pc:graphicFrameChg chg="mod modGraphic">
          <ac:chgData name="Katherine Wilkins" userId="S::stkwilkins@alamedamiddleschool.org.uk::e7f355fd-66b9-48e9-be66-0a5bd2b049af" providerId="AD" clId="Web-{9AEAB295-CCA9-0DD9-32E6-271B17DAA4EC}" dt="2026-09-15T15:16:59.885" v="274" actId="1076"/>
          <ac:graphicFrameMkLst>
            <pc:docMk/>
            <pc:sldMk cId="642898508" sldId="1285"/>
            <ac:graphicFrameMk id="4" creationId="{89C8F395-3260-A00A-D3E7-5E4E5D414605}"/>
          </ac:graphicFrameMkLst>
        </pc:graphicFrameChg>
      </pc:sldChg>
      <pc:sldChg chg="modSp">
        <pc:chgData name="Katherine Wilkins" userId="S::stkwilkins@alamedamiddleschool.org.uk::e7f355fd-66b9-48e9-be66-0a5bd2b049af" providerId="AD" clId="Web-{9AEAB295-CCA9-0DD9-32E6-271B17DAA4EC}" dt="2026-09-15T15:17:36.606" v="290" actId="1076"/>
        <pc:sldMkLst>
          <pc:docMk/>
          <pc:sldMk cId="1689094664" sldId="1286"/>
        </pc:sldMkLst>
        <pc:spChg chg="mod">
          <ac:chgData name="Katherine Wilkins" userId="S::stkwilkins@alamedamiddleschool.org.uk::e7f355fd-66b9-48e9-be66-0a5bd2b049af" providerId="AD" clId="Web-{9AEAB295-CCA9-0DD9-32E6-271B17DAA4EC}" dt="2026-09-15T15:17:36.606" v="290" actId="1076"/>
          <ac:spMkLst>
            <pc:docMk/>
            <pc:sldMk cId="1689094664" sldId="1286"/>
            <ac:spMk id="2" creationId="{3C735458-C44E-4FF0-8D0B-1027277435EA}"/>
          </ac:spMkLst>
        </pc:spChg>
        <pc:spChg chg="mod">
          <ac:chgData name="Katherine Wilkins" userId="S::stkwilkins@alamedamiddleschool.org.uk::e7f355fd-66b9-48e9-be66-0a5bd2b049af" providerId="AD" clId="Web-{9AEAB295-CCA9-0DD9-32E6-271B17DAA4EC}" dt="2026-09-15T15:17:13.855" v="281" actId="1076"/>
          <ac:spMkLst>
            <pc:docMk/>
            <pc:sldMk cId="1689094664" sldId="1286"/>
            <ac:spMk id="3" creationId="{94A54913-9ADC-4FAF-B9E5-B99EDC1C6042}"/>
          </ac:spMkLst>
        </pc:spChg>
      </pc:sldChg>
      <pc:sldChg chg="modSp">
        <pc:chgData name="Katherine Wilkins" userId="S::stkwilkins@alamedamiddleschool.org.uk::e7f355fd-66b9-48e9-be66-0a5bd2b049af" providerId="AD" clId="Web-{9AEAB295-CCA9-0DD9-32E6-271B17DAA4EC}" dt="2026-09-15T15:19:44.268" v="336" actId="14100"/>
        <pc:sldMkLst>
          <pc:docMk/>
          <pc:sldMk cId="1505549145" sldId="1292"/>
        </pc:sldMkLst>
        <pc:spChg chg="mod">
          <ac:chgData name="Katherine Wilkins" userId="S::stkwilkins@alamedamiddleschool.org.uk::e7f355fd-66b9-48e9-be66-0a5bd2b049af" providerId="AD" clId="Web-{9AEAB295-CCA9-0DD9-32E6-271B17DAA4EC}" dt="2026-09-15T15:19:44.268" v="336" actId="14100"/>
          <ac:spMkLst>
            <pc:docMk/>
            <pc:sldMk cId="1505549145" sldId="1292"/>
            <ac:spMk id="2" creationId="{3C735458-C44E-4FF0-8D0B-1027277435EA}"/>
          </ac:spMkLst>
        </pc:spChg>
        <pc:spChg chg="mod">
          <ac:chgData name="Katherine Wilkins" userId="S::stkwilkins@alamedamiddleschool.org.uk::e7f355fd-66b9-48e9-be66-0a5bd2b049af" providerId="AD" clId="Web-{9AEAB295-CCA9-0DD9-32E6-271B17DAA4EC}" dt="2026-09-15T15:19:34.252" v="332" actId="1076"/>
          <ac:spMkLst>
            <pc:docMk/>
            <pc:sldMk cId="1505549145" sldId="1292"/>
            <ac:spMk id="6" creationId="{2F35B9E5-551B-49C1-BA6B-A25B8D405E5E}"/>
          </ac:spMkLst>
        </pc:spChg>
      </pc:sldChg>
      <pc:sldChg chg="modSp add replId">
        <pc:chgData name="Katherine Wilkins" userId="S::stkwilkins@alamedamiddleschool.org.uk::e7f355fd-66b9-48e9-be66-0a5bd2b049af" providerId="AD" clId="Web-{9AEAB295-CCA9-0DD9-32E6-271B17DAA4EC}" dt="2026-09-15T15:22:02.555" v="383" actId="20577"/>
        <pc:sldMkLst>
          <pc:docMk/>
          <pc:sldMk cId="552855686" sldId="1306"/>
        </pc:sldMkLst>
        <pc:spChg chg="mod">
          <ac:chgData name="Katherine Wilkins" userId="S::stkwilkins@alamedamiddleschool.org.uk::e7f355fd-66b9-48e9-be66-0a5bd2b049af" providerId="AD" clId="Web-{9AEAB295-CCA9-0DD9-32E6-271B17DAA4EC}" dt="2026-09-15T15:14:36.739" v="166" actId="20577"/>
          <ac:spMkLst>
            <pc:docMk/>
            <pc:sldMk cId="552855686" sldId="1306"/>
            <ac:spMk id="2" creationId="{DDB799F7-1FA6-578F-CF18-EC10092B03ED}"/>
          </ac:spMkLst>
        </pc:spChg>
        <pc:spChg chg="mod">
          <ac:chgData name="Katherine Wilkins" userId="S::stkwilkins@alamedamiddleschool.org.uk::e7f355fd-66b9-48e9-be66-0a5bd2b049af" providerId="AD" clId="Web-{9AEAB295-CCA9-0DD9-32E6-271B17DAA4EC}" dt="2026-09-15T15:22:02.555" v="383" actId="20577"/>
          <ac:spMkLst>
            <pc:docMk/>
            <pc:sldMk cId="552855686" sldId="1306"/>
            <ac:spMk id="3" creationId="{3CE1EDB2-86AE-8647-1A63-B1F7148D26FD}"/>
          </ac:spMkLst>
        </pc:spChg>
      </pc:sldChg>
    </pc:docChg>
  </pc:docChgLst>
  <pc:docChgLst>
    <pc:chgData name="Phil Harley" userId="S::stpharley@alamedamiddleschool.org.uk::05c8e814-a262-4383-81d4-b5d69eded75b" providerId="AD" clId="Web-{00000000-0000-0000-0000-000000000000}"/>
    <pc:docChg chg="modSld">
      <pc:chgData name="Phil Harley" userId="S::stpharley@alamedamiddleschool.org.uk::05c8e814-a262-4383-81d4-b5d69eded75b" providerId="AD" clId="Web-{00000000-0000-0000-0000-000000000000}" dt="2026-09-21T09:47:12.608" v="115" actId="14100"/>
      <pc:docMkLst>
        <pc:docMk/>
      </pc:docMkLst>
      <pc:sldChg chg="modSp">
        <pc:chgData name="Phil Harley" userId="S::stpharley@alamedamiddleschool.org.uk::05c8e814-a262-4383-81d4-b5d69eded75b" providerId="AD" clId="Web-{00000000-0000-0000-0000-000000000000}" dt="2026-09-21T09:46:20.215" v="99" actId="20577"/>
        <pc:sldMkLst>
          <pc:docMk/>
          <pc:sldMk cId="2768067402" sldId="261"/>
        </pc:sldMkLst>
        <pc:spChg chg="mod">
          <ac:chgData name="Phil Harley" userId="S::stpharley@alamedamiddleschool.org.uk::05c8e814-a262-4383-81d4-b5d69eded75b" providerId="AD" clId="Web-{00000000-0000-0000-0000-000000000000}" dt="2026-09-21T09:46:20.215" v="99" actId="20577"/>
          <ac:spMkLst>
            <pc:docMk/>
            <pc:sldMk cId="2768067402" sldId="261"/>
            <ac:spMk id="2" creationId="{A5B47275-8061-9848-99C9-16CB7EFE6DA4}"/>
          </ac:spMkLst>
        </pc:spChg>
      </pc:sldChg>
      <pc:sldChg chg="addSp modSp addAnim">
        <pc:chgData name="Phil Harley" userId="S::stpharley@alamedamiddleschool.org.uk::05c8e814-a262-4383-81d4-b5d69eded75b" providerId="AD" clId="Web-{00000000-0000-0000-0000-000000000000}" dt="2026-09-21T09:45:22.135" v="93"/>
        <pc:sldMkLst>
          <pc:docMk/>
          <pc:sldMk cId="1658329941" sldId="262"/>
        </pc:sldMkLst>
        <pc:picChg chg="add mod">
          <ac:chgData name="Phil Harley" userId="S::stpharley@alamedamiddleschool.org.uk::05c8e814-a262-4383-81d4-b5d69eded75b" providerId="AD" clId="Web-{00000000-0000-0000-0000-000000000000}" dt="2026-09-21T09:45:14.884" v="92" actId="14100"/>
          <ac:picMkLst>
            <pc:docMk/>
            <pc:sldMk cId="1658329941" sldId="262"/>
            <ac:picMk id="3" creationId="{A2050B0F-5B2B-3BA5-15C2-3FDB830B7445}"/>
          </ac:picMkLst>
        </pc:picChg>
      </pc:sldChg>
      <pc:sldChg chg="modSp">
        <pc:chgData name="Phil Harley" userId="S::stpharley@alamedamiddleschool.org.uk::05c8e814-a262-4383-81d4-b5d69eded75b" providerId="AD" clId="Web-{00000000-0000-0000-0000-000000000000}" dt="2026-09-21T09:38:00.913" v="42" actId="14100"/>
        <pc:sldMkLst>
          <pc:docMk/>
          <pc:sldMk cId="2840471082" sldId="264"/>
        </pc:sldMkLst>
        <pc:spChg chg="mod">
          <ac:chgData name="Phil Harley" userId="S::stpharley@alamedamiddleschool.org.uk::05c8e814-a262-4383-81d4-b5d69eded75b" providerId="AD" clId="Web-{00000000-0000-0000-0000-000000000000}" dt="2026-09-21T09:38:00.913" v="42" actId="14100"/>
          <ac:spMkLst>
            <pc:docMk/>
            <pc:sldMk cId="2840471082" sldId="264"/>
            <ac:spMk id="2" creationId="{D393597D-0ED6-809F-8193-FCB55CBD307A}"/>
          </ac:spMkLst>
        </pc:spChg>
      </pc:sldChg>
      <pc:sldChg chg="modSp">
        <pc:chgData name="Phil Harley" userId="S::stpharley@alamedamiddleschool.org.uk::05c8e814-a262-4383-81d4-b5d69eded75b" providerId="AD" clId="Web-{00000000-0000-0000-0000-000000000000}" dt="2026-09-21T09:47:12.608" v="115" actId="14100"/>
        <pc:sldMkLst>
          <pc:docMk/>
          <pc:sldMk cId="3313836940" sldId="268"/>
        </pc:sldMkLst>
        <pc:spChg chg="mod">
          <ac:chgData name="Phil Harley" userId="S::stpharley@alamedamiddleschool.org.uk::05c8e814-a262-4383-81d4-b5d69eded75b" providerId="AD" clId="Web-{00000000-0000-0000-0000-000000000000}" dt="2026-09-21T09:47:12.608" v="115" actId="14100"/>
          <ac:spMkLst>
            <pc:docMk/>
            <pc:sldMk cId="3313836940" sldId="268"/>
            <ac:spMk id="3" creationId="{B814872E-5F15-2350-DDCB-792B33F7B5BE}"/>
          </ac:spMkLst>
        </pc:spChg>
      </pc:sldChg>
      <pc:sldChg chg="addSp delSp modSp addAnim">
        <pc:chgData name="Phil Harley" userId="S::stpharley@alamedamiddleschool.org.uk::05c8e814-a262-4383-81d4-b5d69eded75b" providerId="AD" clId="Web-{00000000-0000-0000-0000-000000000000}" dt="2026-09-21T09:42:59.832" v="85"/>
        <pc:sldMkLst>
          <pc:docMk/>
          <pc:sldMk cId="392306001" sldId="1309"/>
        </pc:sldMkLst>
        <pc:spChg chg="mod">
          <ac:chgData name="Phil Harley" userId="S::stpharley@alamedamiddleschool.org.uk::05c8e814-a262-4383-81d4-b5d69eded75b" providerId="AD" clId="Web-{00000000-0000-0000-0000-000000000000}" dt="2026-09-21T09:38:46.759" v="47" actId="20577"/>
          <ac:spMkLst>
            <pc:docMk/>
            <pc:sldMk cId="392306001" sldId="1309"/>
            <ac:spMk id="5" creationId="{C04280E2-330B-EAD7-C84F-860603BE2B51}"/>
          </ac:spMkLst>
        </pc:spChg>
        <pc:spChg chg="mod">
          <ac:chgData name="Phil Harley" userId="S::stpharley@alamedamiddleschool.org.uk::05c8e814-a262-4383-81d4-b5d69eded75b" providerId="AD" clId="Web-{00000000-0000-0000-0000-000000000000}" dt="2026-09-21T09:39:17.338" v="65" actId="20577"/>
          <ac:spMkLst>
            <pc:docMk/>
            <pc:sldMk cId="392306001" sldId="1309"/>
            <ac:spMk id="6" creationId="{C615F9CC-C39F-833F-563E-8E1E0209920E}"/>
          </ac:spMkLst>
        </pc:spChg>
        <pc:spChg chg="mod">
          <ac:chgData name="Phil Harley" userId="S::stpharley@alamedamiddleschool.org.uk::05c8e814-a262-4383-81d4-b5d69eded75b" providerId="AD" clId="Web-{00000000-0000-0000-0000-000000000000}" dt="2026-09-21T09:41:05.671" v="81" actId="1076"/>
          <ac:spMkLst>
            <pc:docMk/>
            <pc:sldMk cId="392306001" sldId="1309"/>
            <ac:spMk id="7" creationId="{8B63FC27-A921-077A-8D68-7CAE549ADB8C}"/>
          </ac:spMkLst>
        </pc:spChg>
        <pc:spChg chg="mod">
          <ac:chgData name="Phil Harley" userId="S::stpharley@alamedamiddleschool.org.uk::05c8e814-a262-4383-81d4-b5d69eded75b" providerId="AD" clId="Web-{00000000-0000-0000-0000-000000000000}" dt="2026-09-21T09:39:31.073" v="71" actId="1076"/>
          <ac:spMkLst>
            <pc:docMk/>
            <pc:sldMk cId="392306001" sldId="1309"/>
            <ac:spMk id="8" creationId="{701C954D-621C-3EA8-ADDC-4FC5BDAD4848}"/>
          </ac:spMkLst>
        </pc:spChg>
        <pc:spChg chg="mod">
          <ac:chgData name="Phil Harley" userId="S::stpharley@alamedamiddleschool.org.uk::05c8e814-a262-4383-81d4-b5d69eded75b" providerId="AD" clId="Web-{00000000-0000-0000-0000-000000000000}" dt="2026-09-21T09:40:46.795" v="77" actId="1076"/>
          <ac:spMkLst>
            <pc:docMk/>
            <pc:sldMk cId="392306001" sldId="1309"/>
            <ac:spMk id="9" creationId="{856D7BC5-DBCE-ED38-8133-FBE9DC27B190}"/>
          </ac:spMkLst>
        </pc:spChg>
        <pc:spChg chg="add mod">
          <ac:chgData name="Phil Harley" userId="S::stpharley@alamedamiddleschool.org.uk::05c8e814-a262-4383-81d4-b5d69eded75b" providerId="AD" clId="Web-{00000000-0000-0000-0000-000000000000}" dt="2026-09-21T09:40:39.545" v="76" actId="20577"/>
          <ac:spMkLst>
            <pc:docMk/>
            <pc:sldMk cId="392306001" sldId="1309"/>
            <ac:spMk id="10" creationId="{1982EE31-AF89-879F-18A4-6448A8F084F6}"/>
          </ac:spMkLst>
        </pc:spChg>
      </pc:sldChg>
    </pc:docChg>
  </pc:docChgLst>
  <pc:docChgLst>
    <pc:chgData name="Jacqueline Ross" userId="S::stjross@alamedamiddleschool.org.uk::ca55d15e-b067-4a2a-bec8-e45b829ae7c0" providerId="AD" clId="Web-{83A0A3D1-D87D-893A-D25C-F35C0FD90A0C}"/>
    <pc:docChg chg="addSld modSld">
      <pc:chgData name="Jacqueline Ross" userId="S::stjross@alamedamiddleschool.org.uk::ca55d15e-b067-4a2a-bec8-e45b829ae7c0" providerId="AD" clId="Web-{83A0A3D1-D87D-893A-D25C-F35C0FD90A0C}" dt="2026-09-21T16:19:29.083" v="333"/>
      <pc:docMkLst>
        <pc:docMk/>
      </pc:docMkLst>
      <pc:sldChg chg="modSp">
        <pc:chgData name="Jacqueline Ross" userId="S::stjross@alamedamiddleschool.org.uk::ca55d15e-b067-4a2a-bec8-e45b829ae7c0" providerId="AD" clId="Web-{83A0A3D1-D87D-893A-D25C-F35C0FD90A0C}" dt="2026-09-21T16:07:01.799" v="7" actId="20577"/>
        <pc:sldMkLst>
          <pc:docMk/>
          <pc:sldMk cId="3024926159" sldId="265"/>
        </pc:sldMkLst>
        <pc:spChg chg="mod">
          <ac:chgData name="Jacqueline Ross" userId="S::stjross@alamedamiddleschool.org.uk::ca55d15e-b067-4a2a-bec8-e45b829ae7c0" providerId="AD" clId="Web-{83A0A3D1-D87D-893A-D25C-F35C0FD90A0C}" dt="2026-09-21T16:07:01.799" v="7" actId="20577"/>
          <ac:spMkLst>
            <pc:docMk/>
            <pc:sldMk cId="3024926159" sldId="265"/>
            <ac:spMk id="2" creationId="{8C44AED9-E292-3AFB-2934-8F54CCF61E72}"/>
          </ac:spMkLst>
        </pc:spChg>
      </pc:sldChg>
      <pc:sldChg chg="modSp">
        <pc:chgData name="Jacqueline Ross" userId="S::stjross@alamedamiddleschool.org.uk::ca55d15e-b067-4a2a-bec8-e45b829ae7c0" providerId="AD" clId="Web-{83A0A3D1-D87D-893A-D25C-F35C0FD90A0C}" dt="2026-09-21T16:06:28.158" v="5" actId="20577"/>
        <pc:sldMkLst>
          <pc:docMk/>
          <pc:sldMk cId="406590180" sldId="277"/>
        </pc:sldMkLst>
        <pc:spChg chg="mod">
          <ac:chgData name="Jacqueline Ross" userId="S::stjross@alamedamiddleschool.org.uk::ca55d15e-b067-4a2a-bec8-e45b829ae7c0" providerId="AD" clId="Web-{83A0A3D1-D87D-893A-D25C-F35C0FD90A0C}" dt="2026-09-21T16:06:28.158" v="5" actId="20577"/>
          <ac:spMkLst>
            <pc:docMk/>
            <pc:sldMk cId="406590180" sldId="277"/>
            <ac:spMk id="3" creationId="{51D7DFA4-DC7B-8263-D2CF-6FCA525AB382}"/>
          </ac:spMkLst>
        </pc:spChg>
      </pc:sldChg>
      <pc:sldChg chg="addSp delSp modSp new">
        <pc:chgData name="Jacqueline Ross" userId="S::stjross@alamedamiddleschool.org.uk::ca55d15e-b067-4a2a-bec8-e45b829ae7c0" providerId="AD" clId="Web-{83A0A3D1-D87D-893A-D25C-F35C0FD90A0C}" dt="2026-09-21T16:19:29.083" v="333"/>
        <pc:sldMkLst>
          <pc:docMk/>
          <pc:sldMk cId="3219930990" sldId="1310"/>
        </pc:sldMkLst>
        <pc:spChg chg="mod">
          <ac:chgData name="Jacqueline Ross" userId="S::stjross@alamedamiddleschool.org.uk::ca55d15e-b067-4a2a-bec8-e45b829ae7c0" providerId="AD" clId="Web-{83A0A3D1-D87D-893A-D25C-F35C0FD90A0C}" dt="2026-09-21T16:07:39.972" v="18" actId="1076"/>
          <ac:spMkLst>
            <pc:docMk/>
            <pc:sldMk cId="3219930990" sldId="1310"/>
            <ac:spMk id="2" creationId="{DD9222CF-E22B-92C6-65A6-149228D9A19C}"/>
          </ac:spMkLst>
        </pc:spChg>
        <pc:graphicFrameChg chg="add mod ord modGraphic">
          <ac:chgData name="Jacqueline Ross" userId="S::stjross@alamedamiddleschool.org.uk::ca55d15e-b067-4a2a-bec8-e45b829ae7c0" providerId="AD" clId="Web-{83A0A3D1-D87D-893A-D25C-F35C0FD90A0C}" dt="2026-09-21T16:19:29.083" v="333"/>
          <ac:graphicFrameMkLst>
            <pc:docMk/>
            <pc:sldMk cId="3219930990" sldId="1310"/>
            <ac:graphicFrameMk id="4" creationId="{19796021-5354-4CCC-C52D-6A62CC2320AD}"/>
          </ac:graphicFrameMkLst>
        </pc:graphicFrameChg>
      </pc:sldChg>
    </pc:docChg>
  </pc:docChgLst>
  <pc:docChgLst>
    <pc:chgData name="Katherine Wilkins" userId="S::stkwilkins@alamedamiddleschool.org.uk::e7f355fd-66b9-48e9-be66-0a5bd2b049af" providerId="AD" clId="Web-{69789815-CC42-24ED-AF39-EB061248273E}"/>
    <pc:docChg chg="addSld delSld modSld">
      <pc:chgData name="Katherine Wilkins" userId="S::stkwilkins@alamedamiddleschool.org.uk::e7f355fd-66b9-48e9-be66-0a5bd2b049af" providerId="AD" clId="Web-{69789815-CC42-24ED-AF39-EB061248273E}" dt="2026-09-17T12:58:42.225" v="837" actId="20577"/>
      <pc:docMkLst>
        <pc:docMk/>
      </pc:docMkLst>
      <pc:sldChg chg="modSp">
        <pc:chgData name="Katherine Wilkins" userId="S::stkwilkins@alamedamiddleschool.org.uk::e7f355fd-66b9-48e9-be66-0a5bd2b049af" providerId="AD" clId="Web-{69789815-CC42-24ED-AF39-EB061248273E}" dt="2026-09-17T12:57:39.582" v="798" actId="20577"/>
        <pc:sldMkLst>
          <pc:docMk/>
          <pc:sldMk cId="891423597" sldId="283"/>
        </pc:sldMkLst>
        <pc:spChg chg="mod">
          <ac:chgData name="Katherine Wilkins" userId="S::stkwilkins@alamedamiddleschool.org.uk::e7f355fd-66b9-48e9-be66-0a5bd2b049af" providerId="AD" clId="Web-{69789815-CC42-24ED-AF39-EB061248273E}" dt="2026-09-17T12:57:39.582" v="798" actId="20577"/>
          <ac:spMkLst>
            <pc:docMk/>
            <pc:sldMk cId="891423597" sldId="283"/>
            <ac:spMk id="11" creationId="{CA680D0E-B26B-49D6-AA01-CB66B46CCD6B}"/>
          </ac:spMkLst>
        </pc:spChg>
      </pc:sldChg>
      <pc:sldChg chg="modSp">
        <pc:chgData name="Katherine Wilkins" userId="S::stkwilkins@alamedamiddleschool.org.uk::e7f355fd-66b9-48e9-be66-0a5bd2b049af" providerId="AD" clId="Web-{69789815-CC42-24ED-AF39-EB061248273E}" dt="2026-09-17T12:58:32.240" v="825" actId="1076"/>
        <pc:sldMkLst>
          <pc:docMk/>
          <pc:sldMk cId="1896914028" sldId="284"/>
        </pc:sldMkLst>
        <pc:spChg chg="mod">
          <ac:chgData name="Katherine Wilkins" userId="S::stkwilkins@alamedamiddleschool.org.uk::e7f355fd-66b9-48e9-be66-0a5bd2b049af" providerId="AD" clId="Web-{69789815-CC42-24ED-AF39-EB061248273E}" dt="2026-09-17T12:58:32.240" v="825" actId="1076"/>
          <ac:spMkLst>
            <pc:docMk/>
            <pc:sldMk cId="1896914028" sldId="284"/>
            <ac:spMk id="5" creationId="{2F6571C9-2C4F-4281-9F36-8C3FA608E429}"/>
          </ac:spMkLst>
        </pc:spChg>
      </pc:sldChg>
      <pc:sldChg chg="modSp">
        <pc:chgData name="Katherine Wilkins" userId="S::stkwilkins@alamedamiddleschool.org.uk::e7f355fd-66b9-48e9-be66-0a5bd2b049af" providerId="AD" clId="Web-{69789815-CC42-24ED-AF39-EB061248273E}" dt="2026-09-17T12:58:42.225" v="837" actId="20577"/>
        <pc:sldMkLst>
          <pc:docMk/>
          <pc:sldMk cId="1546609539" sldId="285"/>
        </pc:sldMkLst>
        <pc:spChg chg="mod">
          <ac:chgData name="Katherine Wilkins" userId="S::stkwilkins@alamedamiddleschool.org.uk::e7f355fd-66b9-48e9-be66-0a5bd2b049af" providerId="AD" clId="Web-{69789815-CC42-24ED-AF39-EB061248273E}" dt="2026-09-17T12:58:42.225" v="837" actId="20577"/>
          <ac:spMkLst>
            <pc:docMk/>
            <pc:sldMk cId="1546609539" sldId="285"/>
            <ac:spMk id="6" creationId="{BB6FC10C-8D2F-464B-84C2-8C97D8D6DBFD}"/>
          </ac:spMkLst>
        </pc:spChg>
      </pc:sldChg>
      <pc:sldChg chg="modSp">
        <pc:chgData name="Katherine Wilkins" userId="S::stkwilkins@alamedamiddleschool.org.uk::e7f355fd-66b9-48e9-be66-0a5bd2b049af" providerId="AD" clId="Web-{69789815-CC42-24ED-AF39-EB061248273E}" dt="2026-09-17T12:51:40.790" v="395" actId="1076"/>
        <pc:sldMkLst>
          <pc:docMk/>
          <pc:sldMk cId="1131626886" sldId="1283"/>
        </pc:sldMkLst>
        <pc:spChg chg="mod">
          <ac:chgData name="Katherine Wilkins" userId="S::stkwilkins@alamedamiddleschool.org.uk::e7f355fd-66b9-48e9-be66-0a5bd2b049af" providerId="AD" clId="Web-{69789815-CC42-24ED-AF39-EB061248273E}" dt="2026-09-17T12:51:19.336" v="391" actId="20577"/>
          <ac:spMkLst>
            <pc:docMk/>
            <pc:sldMk cId="1131626886" sldId="1283"/>
            <ac:spMk id="4" creationId="{63DC305F-363F-9235-32DF-6D6DEB25508E}"/>
          </ac:spMkLst>
        </pc:spChg>
        <pc:picChg chg="mod">
          <ac:chgData name="Katherine Wilkins" userId="S::stkwilkins@alamedamiddleschool.org.uk::e7f355fd-66b9-48e9-be66-0a5bd2b049af" providerId="AD" clId="Web-{69789815-CC42-24ED-AF39-EB061248273E}" dt="2026-09-17T12:51:34.368" v="393" actId="1076"/>
          <ac:picMkLst>
            <pc:docMk/>
            <pc:sldMk cId="1131626886" sldId="1283"/>
            <ac:picMk id="2" creationId="{00000000-0000-0000-0000-000000000000}"/>
          </ac:picMkLst>
        </pc:picChg>
        <pc:picChg chg="mod">
          <ac:chgData name="Katherine Wilkins" userId="S::stkwilkins@alamedamiddleschool.org.uk::e7f355fd-66b9-48e9-be66-0a5bd2b049af" providerId="AD" clId="Web-{69789815-CC42-24ED-AF39-EB061248273E}" dt="2026-09-17T12:51:40.790" v="395" actId="1076"/>
          <ac:picMkLst>
            <pc:docMk/>
            <pc:sldMk cId="1131626886" sldId="1283"/>
            <ac:picMk id="3" creationId="{00000000-0000-0000-0000-000000000000}"/>
          </ac:picMkLst>
        </pc:picChg>
      </pc:sldChg>
      <pc:sldChg chg="addSp delSp">
        <pc:chgData name="Katherine Wilkins" userId="S::stkwilkins@alamedamiddleschool.org.uk::e7f355fd-66b9-48e9-be66-0a5bd2b049af" providerId="AD" clId="Web-{69789815-CC42-24ED-AF39-EB061248273E}" dt="2026-09-17T12:43:07.180" v="16"/>
        <pc:sldMkLst>
          <pc:docMk/>
          <pc:sldMk cId="1689094664" sldId="1286"/>
        </pc:sldMkLst>
      </pc:sldChg>
      <pc:sldChg chg="addSp delSp modSp add replId">
        <pc:chgData name="Katherine Wilkins" userId="S::stkwilkins@alamedamiddleschool.org.uk::e7f355fd-66b9-48e9-be66-0a5bd2b049af" providerId="AD" clId="Web-{69789815-CC42-24ED-AF39-EB061248273E}" dt="2026-09-17T12:50:42.913" v="385"/>
        <pc:sldMkLst>
          <pc:docMk/>
          <pc:sldMk cId="3042465589" sldId="1307"/>
        </pc:sldMkLst>
        <pc:graphicFrameChg chg="add mod modGraphic">
          <ac:chgData name="Katherine Wilkins" userId="S::stkwilkins@alamedamiddleschool.org.uk::e7f355fd-66b9-48e9-be66-0a5bd2b049af" providerId="AD" clId="Web-{69789815-CC42-24ED-AF39-EB061248273E}" dt="2026-09-17T12:50:42.913" v="385"/>
          <ac:graphicFrameMkLst>
            <pc:docMk/>
            <pc:sldMk cId="3042465589" sldId="1307"/>
            <ac:graphicFrameMk id="5" creationId="{E204C44B-D9DD-A7DD-8FCA-42A420B16894}"/>
          </ac:graphicFrameMkLst>
        </pc:graphicFrameChg>
      </pc:sldChg>
      <pc:sldChg chg="modSp add replId">
        <pc:chgData name="Katherine Wilkins" userId="S::stkwilkins@alamedamiddleschool.org.uk::e7f355fd-66b9-48e9-be66-0a5bd2b049af" providerId="AD" clId="Web-{69789815-CC42-24ED-AF39-EB061248273E}" dt="2026-09-17T12:57:18.363" v="788"/>
        <pc:sldMkLst>
          <pc:docMk/>
          <pc:sldMk cId="1717419412" sldId="1308"/>
        </pc:sldMkLst>
        <pc:spChg chg="mod">
          <ac:chgData name="Katherine Wilkins" userId="S::stkwilkins@alamedamiddleschool.org.uk::e7f355fd-66b9-48e9-be66-0a5bd2b049af" providerId="AD" clId="Web-{69789815-CC42-24ED-AF39-EB061248273E}" dt="2026-09-17T12:52:00.103" v="412" actId="20577"/>
          <ac:spMkLst>
            <pc:docMk/>
            <pc:sldMk cId="1717419412" sldId="1308"/>
            <ac:spMk id="2" creationId="{F205DCAA-A127-4940-5670-36FD6E96FD1C}"/>
          </ac:spMkLst>
        </pc:spChg>
        <pc:graphicFrameChg chg="mod modGraphic">
          <ac:chgData name="Katherine Wilkins" userId="S::stkwilkins@alamedamiddleschool.org.uk::e7f355fd-66b9-48e9-be66-0a5bd2b049af" providerId="AD" clId="Web-{69789815-CC42-24ED-AF39-EB061248273E}" dt="2026-09-17T12:57:18.363" v="788"/>
          <ac:graphicFrameMkLst>
            <pc:docMk/>
            <pc:sldMk cId="1717419412" sldId="1308"/>
            <ac:graphicFrameMk id="5" creationId="{983AFC83-F1A0-D0DF-5538-E2F3A635A61E}"/>
          </ac:graphicFrameMkLst>
        </pc:graphicFrameChg>
      </pc:sldChg>
    </pc:docChg>
  </pc:docChgLst>
  <pc:docChgLst>
    <pc:chgData name="Jacqueline Ross" userId="S::stjross@alamedamiddleschool.org.uk::ca55d15e-b067-4a2a-bec8-e45b829ae7c0" providerId="AD" clId="Web-{81A03D4D-EADF-EB71-D722-F80E0BE698EC}"/>
    <pc:docChg chg="addSld modSld">
      <pc:chgData name="Jacqueline Ross" userId="S::stjross@alamedamiddleschool.org.uk::ca55d15e-b067-4a2a-bec8-e45b829ae7c0" providerId="AD" clId="Web-{81A03D4D-EADF-EB71-D722-F80E0BE698EC}" dt="2026-09-23T12:41:04.051" v="197" actId="20577"/>
      <pc:docMkLst>
        <pc:docMk/>
      </pc:docMkLst>
      <pc:sldChg chg="modSp">
        <pc:chgData name="Jacqueline Ross" userId="S::stjross@alamedamiddleschool.org.uk::ca55d15e-b067-4a2a-bec8-e45b829ae7c0" providerId="AD" clId="Web-{81A03D4D-EADF-EB71-D722-F80E0BE698EC}" dt="2026-09-23T12:41:04.051" v="197" actId="20577"/>
        <pc:sldMkLst>
          <pc:docMk/>
          <pc:sldMk cId="0" sldId="256"/>
        </pc:sldMkLst>
        <pc:spChg chg="mod">
          <ac:chgData name="Jacqueline Ross" userId="S::stjross@alamedamiddleschool.org.uk::ca55d15e-b067-4a2a-bec8-e45b829ae7c0" providerId="AD" clId="Web-{81A03D4D-EADF-EB71-D722-F80E0BE698EC}" dt="2026-09-23T12:41:04.051" v="197" actId="20577"/>
          <ac:spMkLst>
            <pc:docMk/>
            <pc:sldMk cId="0" sldId="256"/>
            <ac:spMk id="8" creationId="{796FEBE7-8467-D7E0-27A3-8F74240BD861}"/>
          </ac:spMkLst>
        </pc:spChg>
      </pc:sldChg>
      <pc:sldChg chg="modSp">
        <pc:chgData name="Jacqueline Ross" userId="S::stjross@alamedamiddleschool.org.uk::ca55d15e-b067-4a2a-bec8-e45b829ae7c0" providerId="AD" clId="Web-{81A03D4D-EADF-EB71-D722-F80E0BE698EC}" dt="2026-09-23T12:33:29.587" v="7" actId="20577"/>
        <pc:sldMkLst>
          <pc:docMk/>
          <pc:sldMk cId="3219930990" sldId="1310"/>
        </pc:sldMkLst>
        <pc:spChg chg="mod">
          <ac:chgData name="Jacqueline Ross" userId="S::stjross@alamedamiddleschool.org.uk::ca55d15e-b067-4a2a-bec8-e45b829ae7c0" providerId="AD" clId="Web-{81A03D4D-EADF-EB71-D722-F80E0BE698EC}" dt="2026-09-23T12:33:29.587" v="7" actId="20577"/>
          <ac:spMkLst>
            <pc:docMk/>
            <pc:sldMk cId="3219930990" sldId="1310"/>
            <ac:spMk id="2" creationId="{DD9222CF-E22B-92C6-65A6-149228D9A19C}"/>
          </ac:spMkLst>
        </pc:spChg>
      </pc:sldChg>
      <pc:sldChg chg="addSp delSp modSp new">
        <pc:chgData name="Jacqueline Ross" userId="S::stjross@alamedamiddleschool.org.uk::ca55d15e-b067-4a2a-bec8-e45b829ae7c0" providerId="AD" clId="Web-{81A03D4D-EADF-EB71-D722-F80E0BE698EC}" dt="2026-09-23T12:40:17.034" v="195"/>
        <pc:sldMkLst>
          <pc:docMk/>
          <pc:sldMk cId="3780411009" sldId="1311"/>
        </pc:sldMkLst>
        <pc:spChg chg="mod">
          <ac:chgData name="Jacqueline Ross" userId="S::stjross@alamedamiddleschool.org.uk::ca55d15e-b067-4a2a-bec8-e45b829ae7c0" providerId="AD" clId="Web-{81A03D4D-EADF-EB71-D722-F80E0BE698EC}" dt="2026-09-23T12:34:07.713" v="20" actId="1076"/>
          <ac:spMkLst>
            <pc:docMk/>
            <pc:sldMk cId="3780411009" sldId="1311"/>
            <ac:spMk id="2" creationId="{6AF80688-E915-7652-8671-C5547C3E11E0}"/>
          </ac:spMkLst>
        </pc:spChg>
        <pc:spChg chg="add del mod">
          <ac:chgData name="Jacqueline Ross" userId="S::stjross@alamedamiddleschool.org.uk::ca55d15e-b067-4a2a-bec8-e45b829ae7c0" providerId="AD" clId="Web-{81A03D4D-EADF-EB71-D722-F80E0BE698EC}" dt="2026-09-23T12:36:47.763" v="38"/>
          <ac:spMkLst>
            <pc:docMk/>
            <pc:sldMk cId="3780411009" sldId="1311"/>
            <ac:spMk id="3" creationId="{63038235-6696-477D-F168-C87D28F5C264}"/>
          </ac:spMkLst>
        </pc:spChg>
        <pc:graphicFrameChg chg="add del mod ord modGraphic">
          <ac:chgData name="Jacqueline Ross" userId="S::stjross@alamedamiddleschool.org.uk::ca55d15e-b067-4a2a-bec8-e45b829ae7c0" providerId="AD" clId="Web-{81A03D4D-EADF-EB71-D722-F80E0BE698EC}" dt="2026-09-23T12:36:37.654" v="37"/>
          <ac:graphicFrameMkLst>
            <pc:docMk/>
            <pc:sldMk cId="3780411009" sldId="1311"/>
            <ac:graphicFrameMk id="4" creationId="{9021F5E9-E380-22E7-CA52-C02D8B1319E1}"/>
          </ac:graphicFrameMkLst>
        </pc:graphicFrameChg>
        <pc:graphicFrameChg chg="add mod ord modGraphic">
          <ac:chgData name="Jacqueline Ross" userId="S::stjross@alamedamiddleschool.org.uk::ca55d15e-b067-4a2a-bec8-e45b829ae7c0" providerId="AD" clId="Web-{81A03D4D-EADF-EB71-D722-F80E0BE698EC}" dt="2026-09-23T12:40:17.034" v="195"/>
          <ac:graphicFrameMkLst>
            <pc:docMk/>
            <pc:sldMk cId="3780411009" sldId="1311"/>
            <ac:graphicFrameMk id="5" creationId="{66B15700-D830-A2D5-F9A6-D949A7F3864A}"/>
          </ac:graphicFrameMkLst>
        </pc:graphicFrameChg>
      </pc:sldChg>
    </pc:docChg>
  </pc:docChgLst>
</pc:chgInfo>
</file>

<file path=ppt/diagrams/_rels/data1.xml.rels><?xml version="1.0" encoding="UTF-8" standalone="yes"?>
<Relationships xmlns="http://schemas.openxmlformats.org/package/2006/relationships"><Relationship Id="rId3" Type="http://schemas.openxmlformats.org/officeDocument/2006/relationships/image" Target="../media/image12.svg"/><Relationship Id="rId2" Type="http://schemas.openxmlformats.org/officeDocument/2006/relationships/image" Target="../media/image11.svg"/><Relationship Id="rId1" Type="http://schemas.openxmlformats.org/officeDocument/2006/relationships/image" Target="../media/image10.svg"/></Relationships>
</file>

<file path=ppt/diagrams/_rels/drawing1.xml.rels><?xml version="1.0" encoding="UTF-8" standalone="yes"?>
<Relationships xmlns="http://schemas.openxmlformats.org/package/2006/relationships"><Relationship Id="rId3" Type="http://schemas.openxmlformats.org/officeDocument/2006/relationships/image" Target="../media/image12.svg"/><Relationship Id="rId2" Type="http://schemas.openxmlformats.org/officeDocument/2006/relationships/image" Target="../media/image11.svg"/><Relationship Id="rId1" Type="http://schemas.openxmlformats.org/officeDocument/2006/relationships/image" Target="../media/image10.svg"/></Relationships>
</file>

<file path=ppt/diagrams/colors1.xml><?xml version="1.0" encoding="utf-8"?>
<dgm:colorsDef xmlns:dgm="http://schemas.openxmlformats.org/drawingml/2006/diagram" xmlns:a="http://schemas.openxmlformats.org/drawingml/2006/main" uniqueId="urn:microsoft.com/office/officeart/2018/5/colors/Iconchunking_neutralbg_colorful5">
  <dgm:title val=""/>
  <dgm:desc val=""/>
  <dgm:catLst>
    <dgm:cat type="colorful" pri="10500"/>
  </dgm:catLst>
  <dgm:styleLbl name="node0">
    <dgm:fillClrLst meth="repeat">
      <a:schemeClr val="accent4"/>
    </dgm:fillClrLst>
    <dgm:linClrLst meth="repeat">
      <a:schemeClr val="lt1"/>
    </dgm:linClrLst>
    <dgm:effectClrLst/>
    <dgm:txLinClrLst/>
    <dgm:txFillClrLst/>
    <dgm:txEffectClrLst/>
  </dgm:styleLbl>
  <dgm:styleLbl name="node1">
    <dgm:fillClrLst>
      <a:schemeClr val="accent5"/>
      <a:schemeClr val="accent6"/>
    </dgm:fillClrLst>
    <dgm:linClrLst meth="repeat">
      <a:schemeClr val="lt1">
        <a:alpha val="0"/>
      </a:schemeClr>
    </dgm:linClrLst>
    <dgm:effectClrLst/>
    <dgm:txLinClrLst/>
    <dgm:txFillClrLst/>
    <dgm:txEffectClrLst/>
  </dgm:styleLbl>
  <dgm:styleLbl name="alignNode1">
    <dgm:fillClrLst>
      <a:schemeClr val="accent5"/>
      <a:schemeClr val="accent6"/>
    </dgm:fillClrLst>
    <dgm:linClrLst>
      <a:schemeClr val="accent5"/>
      <a:schemeClr val="accent6"/>
    </dgm:linClrLst>
    <dgm:effectClrLst/>
    <dgm:txLinClrLst/>
    <dgm:txFillClrLst/>
    <dgm:txEffectClrLst/>
  </dgm:styleLbl>
  <dgm:styleLbl name="lnNode1">
    <dgm:fillClrLst>
      <a:schemeClr val="accent5"/>
      <a:schemeClr val="accent6"/>
    </dgm:fillClrLst>
    <dgm:linClrLst meth="repeat">
      <a:schemeClr val="lt1"/>
    </dgm:linClrLst>
    <dgm:effectClrLst/>
    <dgm:txLinClrLst/>
    <dgm:txFillClrLst/>
    <dgm:txEffectClrLst/>
  </dgm:styleLbl>
  <dgm:styleLbl name="vennNode1">
    <dgm:fillClrLst>
      <a:schemeClr val="accent5">
        <a:alpha val="50000"/>
      </a:schemeClr>
      <a:schemeClr val="accent6">
        <a:alpha val="50000"/>
      </a:schemeClr>
    </dgm:fillClrLst>
    <dgm:linClrLst meth="repeat">
      <a:schemeClr val="lt1"/>
    </dgm:linClrLst>
    <dgm:effectClrLst/>
    <dgm:txLinClrLst/>
    <dgm:txFillClrLst/>
    <dgm:txEffectClrLst/>
  </dgm:styleLbl>
  <dgm:styleLbl name="node2">
    <dgm:fillClrLst>
      <a:schemeClr val="accent6"/>
    </dgm:fillClrLst>
    <dgm:linClrLst meth="repeat">
      <a:schemeClr val="lt1"/>
    </dgm:linClrLst>
    <dgm:effectClrLst/>
    <dgm:txLinClrLst/>
    <dgm:txFillClrLst/>
    <dgm:txEffectClrLst/>
  </dgm:styleLbl>
  <dgm:styleLbl name="node3">
    <dgm:fillClrLst>
      <a:schemeClr val="accent1"/>
    </dgm:fillClrLst>
    <dgm:linClrLst meth="repeat">
      <a:schemeClr val="lt1"/>
    </dgm:linClrLst>
    <dgm:effectClrLst/>
    <dgm:txLinClrLst/>
    <dgm:txFillClrLst/>
    <dgm:txEffectClrLst/>
  </dgm:styleLbl>
  <dgm:styleLbl name="node4">
    <dgm:fillClrLst>
      <a:schemeClr val="accent2"/>
    </dgm:fillClrLst>
    <dgm:linClrLst meth="repeat">
      <a:schemeClr val="lt1"/>
    </dgm:linClrLst>
    <dgm:effectClrLst/>
    <dgm:txLinClrLst/>
    <dgm:txFillClrLst/>
    <dgm:txEffectClrLst/>
  </dgm:styleLbl>
  <dgm:styleLbl name="fgImgPlace1">
    <dgm:fillClrLst>
      <a:schemeClr val="accent5">
        <a:tint val="50000"/>
      </a:schemeClr>
      <a:schemeClr val="accent6">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5">
        <a:tint val="50000"/>
      </a:schemeClr>
      <a:schemeClr val="accent6">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5">
        <a:tint val="50000"/>
      </a:schemeClr>
      <a:schemeClr val="accent6">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5"/>
      <a:schemeClr val="accent6"/>
    </dgm:fillClrLst>
    <dgm:linClrLst meth="repeat">
      <a:schemeClr val="lt1"/>
    </dgm:linClrLst>
    <dgm:effectClrLst/>
    <dgm:txLinClrLst/>
    <dgm:txFillClrLst/>
    <dgm:txEffectClrLst/>
  </dgm:styleLbl>
  <dgm:styleLbl name="fgSibTrans2D1">
    <dgm:fillClrLst>
      <a:schemeClr val="accent5"/>
      <a:schemeClr val="accent6"/>
    </dgm:fillClrLst>
    <dgm:linClrLst meth="repeat">
      <a:schemeClr val="lt1"/>
    </dgm:linClrLst>
    <dgm:effectClrLst/>
    <dgm:txLinClrLst/>
    <dgm:txFillClrLst meth="repeat">
      <a:schemeClr val="lt1"/>
    </dgm:txFillClrLst>
    <dgm:txEffectClrLst/>
  </dgm:styleLbl>
  <dgm:styleLbl name="bgSibTrans2D1">
    <dgm:fillClrLst>
      <a:schemeClr val="accent5"/>
      <a:schemeClr val="accent6"/>
    </dgm:fillClrLst>
    <dgm:linClrLst meth="repeat">
      <a:schemeClr val="lt1"/>
    </dgm:linClrLst>
    <dgm:effectClrLst/>
    <dgm:txLinClrLst/>
    <dgm:txFillClrLst meth="repeat">
      <a:schemeClr val="lt1"/>
    </dgm:txFillClrLst>
    <dgm:txEffectClrLst/>
  </dgm:styleLbl>
  <dgm:styleLbl name="sibTrans1D1">
    <dgm:fillClrLst/>
    <dgm:linClrLst>
      <a:schemeClr val="accent5"/>
      <a:schemeClr val="accent6"/>
    </dgm:linClrLst>
    <dgm:effectClrLst/>
    <dgm:txLinClrLst/>
    <dgm:txFillClrLst meth="repeat">
      <a:schemeClr val="tx1"/>
    </dgm:txFillClrLst>
    <dgm:txEffectClrLst/>
  </dgm:styleLbl>
  <dgm:styleLbl name="callout">
    <dgm:fillClrLst meth="repeat">
      <a:schemeClr val="accent5"/>
    </dgm:fillClrLst>
    <dgm:linClrLst meth="repeat">
      <a:schemeClr val="accent5">
        <a:tint val="50000"/>
      </a:schemeClr>
    </dgm:linClrLst>
    <dgm:effectClrLst/>
    <dgm:txLinClrLst/>
    <dgm:txFillClrLst meth="repeat">
      <a:schemeClr val="tx1"/>
    </dgm:txFillClrLst>
    <dgm:txEffectClrLst/>
  </dgm:styleLbl>
  <dgm:styleLbl name="asst0">
    <dgm:fillClrLst meth="repeat">
      <a:schemeClr val="accent5"/>
    </dgm:fillClrLst>
    <dgm:linClrLst meth="repeat">
      <a:schemeClr val="lt1">
        <a:shade val="80000"/>
      </a:schemeClr>
    </dgm:linClrLst>
    <dgm:effectClrLst/>
    <dgm:txLinClrLst/>
    <dgm:txFillClrLst/>
    <dgm:txEffectClrLst/>
  </dgm:styleLbl>
  <dgm:styleLbl name="asst1">
    <dgm:fillClrLst meth="repeat">
      <a:schemeClr val="accent6"/>
    </dgm:fillClrLst>
    <dgm:linClrLst meth="repeat">
      <a:schemeClr val="lt1">
        <a:shade val="80000"/>
      </a:schemeClr>
    </dgm:linClrLst>
    <dgm:effectClrLst/>
    <dgm:txLinClrLst/>
    <dgm:txFillClrLst/>
    <dgm:txEffectClrLst/>
  </dgm:styleLbl>
  <dgm:styleLbl name="asst2">
    <dgm:fillClrLst>
      <a:schemeClr val="accent1"/>
    </dgm:fillClrLst>
    <dgm:linClrLst meth="repeat">
      <a:schemeClr val="lt1"/>
    </dgm:linClrLst>
    <dgm:effectClrLst/>
    <dgm:txLinClrLst/>
    <dgm:txFillClrLst/>
    <dgm:txEffectClrLst/>
  </dgm:styleLbl>
  <dgm:styleLbl name="asst3">
    <dgm:fillClrLst>
      <a:schemeClr val="accent2"/>
    </dgm:fillClrLst>
    <dgm:linClrLst meth="repeat">
      <a:schemeClr val="lt1"/>
    </dgm:linClrLst>
    <dgm:effectClrLst/>
    <dgm:txLinClrLst/>
    <dgm:txFillClrLst/>
    <dgm:txEffectClrLst/>
  </dgm:styleLbl>
  <dgm:styleLbl name="asst4">
    <dgm:fillClrLst>
      <a:schemeClr val="accent3"/>
    </dgm:fillClrLst>
    <dgm:linClrLst meth="repeat">
      <a:schemeClr val="lt1"/>
    </dgm:linClrLst>
    <dgm:effectClrLst/>
    <dgm:txLinClrLst/>
    <dgm:txFillClrLst/>
    <dgm:txEffectClrLst/>
  </dgm:styleLbl>
  <dgm:styleLbl name="parChTrans2D1">
    <dgm:fillClrLst meth="repeat">
      <a:schemeClr val="accent5"/>
    </dgm:fillClrLst>
    <dgm:linClrLst meth="repeat">
      <a:schemeClr val="lt1"/>
    </dgm:linClrLst>
    <dgm:effectClrLst/>
    <dgm:txLinClrLst/>
    <dgm:txFillClrLst meth="repeat">
      <a:schemeClr val="lt1"/>
    </dgm:txFillClrLst>
    <dgm:txEffectClrLst/>
  </dgm:styleLbl>
  <dgm:styleLbl name="parChTrans2D2">
    <dgm:fillClrLst meth="repeat">
      <a:schemeClr val="accent6"/>
    </dgm:fillClrLst>
    <dgm:linClrLst meth="repeat">
      <a:schemeClr val="lt1"/>
    </dgm:linClrLst>
    <dgm:effectClrLst/>
    <dgm:txLinClrLst/>
    <dgm:txFillClrLst/>
    <dgm:txEffectClrLst/>
  </dgm:styleLbl>
  <dgm:styleLbl name="parChTrans2D3">
    <dgm:fillClrLst meth="repeat">
      <a:schemeClr val="accent6"/>
    </dgm:fillClrLst>
    <dgm:linClrLst meth="repeat">
      <a:schemeClr val="lt1"/>
    </dgm:linClrLst>
    <dgm:effectClrLst/>
    <dgm:txLinClrLst/>
    <dgm:txFillClrLst/>
    <dgm:txEffectClrLst/>
  </dgm:styleLbl>
  <dgm:styleLbl name="parChTrans2D4">
    <dgm:fillClrLst meth="repeat">
      <a:schemeClr val="accent1"/>
    </dgm:fillClrLst>
    <dgm:linClrLst meth="repeat">
      <a:schemeClr val="lt1"/>
    </dgm:linClrLst>
    <dgm:effectClrLst/>
    <dgm:txLinClrLst/>
    <dgm:txFillClrLst meth="repeat">
      <a:schemeClr val="lt1"/>
    </dgm:txFillClrLst>
    <dgm:txEffectClrLst/>
  </dgm:styleLbl>
  <dgm:styleLbl name="parChTrans1D1">
    <dgm:fillClrLst meth="repeat">
      <a:schemeClr val="accent5"/>
    </dgm:fillClrLst>
    <dgm:linClrLst meth="repeat">
      <a:schemeClr val="accent5"/>
    </dgm:linClrLst>
    <dgm:effectClrLst/>
    <dgm:txLinClrLst/>
    <dgm:txFillClrLst meth="repeat">
      <a:schemeClr val="tx1"/>
    </dgm:txFillClrLst>
    <dgm:txEffectClrLst/>
  </dgm:styleLbl>
  <dgm:styleLbl name="parChTrans1D2">
    <dgm:fillClrLst meth="repeat">
      <a:schemeClr val="accent6">
        <a:tint val="90000"/>
      </a:schemeClr>
    </dgm:fillClrLst>
    <dgm:linClrLst meth="repeat">
      <a:schemeClr val="accent6"/>
    </dgm:linClrLst>
    <dgm:effectClrLst/>
    <dgm:txLinClrLst/>
    <dgm:txFillClrLst meth="repeat">
      <a:schemeClr val="tx1"/>
    </dgm:txFillClrLst>
    <dgm:txEffectClrLst/>
  </dgm:styleLbl>
  <dgm:styleLbl name="parChTrans1D3">
    <dgm:fillClrLst meth="repeat">
      <a:schemeClr val="accent6">
        <a:tint val="70000"/>
      </a:schemeClr>
    </dgm:fillClrLst>
    <dgm:linClrLst meth="repeat">
      <a:schemeClr val="accent1"/>
    </dgm:linClrLst>
    <dgm:effectClrLst/>
    <dgm:txLinClrLst/>
    <dgm:txFillClrLst meth="repeat">
      <a:schemeClr val="tx1"/>
    </dgm:txFillClrLst>
    <dgm:txEffectClrLst/>
  </dgm:styleLbl>
  <dgm:styleLbl name="parChTrans1D4">
    <dgm:fillClrLst meth="repeat">
      <a:schemeClr val="accent6">
        <a:tint val="50000"/>
      </a:schemeClr>
    </dgm:fillClrLst>
    <dgm:linClrLst meth="repeat">
      <a:schemeClr val="accent2"/>
    </dgm:linClrLst>
    <dgm:effectClrLst/>
    <dgm:txLinClrLst/>
    <dgm:txFillClrLst meth="repeat">
      <a:schemeClr val="tx1"/>
    </dgm:txFillClrLst>
    <dgm:txEffectClrLst/>
  </dgm:styleLbl>
  <dgm:styleLbl name="fg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conFg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align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5"/>
    </dgm:linClrLst>
    <dgm:effectClrLst/>
    <dgm:txLinClrLst/>
    <dgm:txFillClrLst meth="repeat">
      <a:schemeClr val="dk1"/>
    </dgm:txFillClrLst>
    <dgm:txEffectClrLst/>
  </dgm:styleLbl>
  <dgm:styleLbl name="bg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solidFgAcc1">
    <dgm:fillClrLst meth="repeat">
      <a:schemeClr val="lt1"/>
    </dgm:fillClrLst>
    <dgm:linClrLst>
      <a:schemeClr val="accent5"/>
      <a:schemeClr val="accent6"/>
    </dgm:linClrLst>
    <dgm:effectClrLst/>
    <dgm:txLinClrLst/>
    <dgm:txFillClrLst meth="repeat">
      <a:schemeClr val="dk1"/>
    </dgm:txFillClrLst>
    <dgm:txEffectClrLst/>
  </dgm:styleLbl>
  <dgm:styleLbl name="solidAlignAcc1">
    <dgm:fillClrLst meth="repeat">
      <a:schemeClr val="lt1"/>
    </dgm:fillClrLst>
    <dgm:linClrLst>
      <a:schemeClr val="accent5"/>
      <a:schemeClr val="accent6"/>
    </dgm:linClrLst>
    <dgm:effectClrLst/>
    <dgm:txLinClrLst/>
    <dgm:txFillClrLst meth="repeat">
      <a:schemeClr val="dk1"/>
    </dgm:txFillClrLst>
    <dgm:txEffectClrLst/>
  </dgm:styleLbl>
  <dgm:styleLbl name="solidBgAcc1">
    <dgm:fillClrLst meth="repeat">
      <a:schemeClr val="lt1"/>
    </dgm:fillClrLst>
    <dgm:linClrLst>
      <a:schemeClr val="accent5"/>
      <a:schemeClr val="accent6"/>
    </dgm:linClrLst>
    <dgm:effectClrLst/>
    <dgm:txLinClrLst/>
    <dgm:txFillClrLst meth="repeat">
      <a:schemeClr val="dk1"/>
    </dgm:txFillClrLst>
    <dgm:txEffectClrLst/>
  </dgm:styleLbl>
  <dgm:styleLbl name="fgAccFollowNode1">
    <dgm:fillClrLst>
      <a:schemeClr val="accent5">
        <a:tint val="40000"/>
        <a:alpha val="90000"/>
      </a:schemeClr>
      <a:schemeClr val="accent6">
        <a:tint val="40000"/>
        <a:alpha val="90000"/>
      </a:schemeClr>
    </dgm:fillClrLst>
    <dgm:linClrLst>
      <a:schemeClr val="accent5">
        <a:tint val="40000"/>
        <a:alpha val="90000"/>
      </a:schemeClr>
      <a:schemeClr val="accent5">
        <a:tint val="40000"/>
        <a:alpha val="90000"/>
      </a:schemeClr>
    </dgm:linClrLst>
    <dgm:effectClrLst/>
    <dgm:txLinClrLst/>
    <dgm:txFillClrLst meth="repeat">
      <a:schemeClr val="dk1"/>
    </dgm:txFillClrLst>
    <dgm:txEffectClrLst/>
  </dgm:styleLbl>
  <dgm:styleLbl name="alignAccFollowNode1">
    <dgm:fillClrLst>
      <a:schemeClr val="accent5">
        <a:tint val="40000"/>
        <a:alpha val="90000"/>
      </a:schemeClr>
      <a:schemeClr val="accent6">
        <a:tint val="40000"/>
        <a:alpha val="90000"/>
      </a:schemeClr>
    </dgm:fillClrLst>
    <dgm:linClrLst>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bgAccFollowNode1">
    <dgm:fillClrLst>
      <a:schemeClr val="accent5">
        <a:tint val="40000"/>
        <a:alpha val="90000"/>
      </a:schemeClr>
      <a:schemeClr val="accent6">
        <a:tint val="40000"/>
        <a:alpha val="90000"/>
      </a:schemeClr>
    </dgm:fillClrLst>
    <dgm:linClrLst>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4"/>
    </dgm:linClrLst>
    <dgm:effectClrLst/>
    <dgm:txLinClrLst/>
    <dgm:txFillClrLst meth="repeat">
      <a:schemeClr val="dk1"/>
    </dgm:txFillClrLst>
    <dgm:txEffectClrLst/>
  </dgm:styleLbl>
  <dgm:styleLbl name="fgAcc2">
    <dgm:fillClrLst meth="repeat">
      <a:schemeClr val="lt1">
        <a:alpha val="90000"/>
      </a:schemeClr>
    </dgm:fillClrLst>
    <dgm:linClrLst>
      <a:schemeClr val="accent6"/>
    </dgm:linClrLst>
    <dgm:effectClrLst/>
    <dgm:txLinClrLst/>
    <dgm:txFillClrLst meth="repeat">
      <a:schemeClr val="dk1"/>
    </dgm:txFillClrLst>
    <dgm:txEffectClrLst/>
  </dgm:styleLbl>
  <dgm:styleLbl name="fgAcc3">
    <dgm:fillClrLst meth="repeat">
      <a:schemeClr val="lt1">
        <a:alpha val="90000"/>
      </a:schemeClr>
    </dgm:fillClrLst>
    <dgm:linClrLst>
      <a:schemeClr val="accent1"/>
    </dgm:linClrLst>
    <dgm:effectClrLst/>
    <dgm:txLinClrLst/>
    <dgm:txFillClrLst meth="repeat">
      <a:schemeClr val="dk1"/>
    </dgm:txFillClrLst>
    <dgm:txEffectClrLst/>
  </dgm:styleLbl>
  <dgm:styleLbl name="fgAcc4">
    <dgm:fillClrLst meth="repeat">
      <a:schemeClr val="lt1">
        <a:alpha val="90000"/>
      </a:schemeClr>
    </dgm:fillClrLst>
    <dgm:linClrLst>
      <a:schemeClr val="accent2"/>
    </dgm:linClrLst>
    <dgm:effectClrLst/>
    <dgm:txLinClrLst/>
    <dgm:txFillClrLst meth="repeat">
      <a:schemeClr val="dk1"/>
    </dgm:txFillClrLst>
    <dgm:txEffectClrLst/>
  </dgm:styleLbl>
  <dgm:styleLbl name="bgShp">
    <dgm:fillClrLst meth="repeat">
      <a:schemeClr val="bg1">
        <a:lumMod val="95000"/>
      </a:schemeClr>
    </dgm:fillClrLst>
    <dgm:linClrLst meth="repeat">
      <a:schemeClr val="dk1"/>
    </dgm:linClrLst>
    <dgm:effectClrLst/>
    <dgm:txLinClrLst/>
    <dgm:txFillClrLst meth="repeat">
      <a:schemeClr val="dk1"/>
    </dgm:txFillClrLst>
    <dgm:txEffectClrLst/>
  </dgm:styleLbl>
  <dgm:styleLbl name="dkBgShp">
    <dgm:fillClrLst meth="repeat">
      <a:schemeClr val="accent5">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5">
        <a:tint val="50000"/>
        <a:alpha val="40000"/>
      </a:schemeClr>
    </dgm:fillClrLst>
    <dgm:linClrLst meth="repeat">
      <a:schemeClr val="accent5"/>
    </dgm:linClrLst>
    <dgm:effectClrLst/>
    <dgm:txLinClrLst/>
    <dgm:txFillClrLst meth="repeat">
      <a:schemeClr val="lt1"/>
    </dgm:txFillClrLst>
    <dgm:txEffectClrLst/>
  </dgm:styleLbl>
  <dgm:styleLbl name="fgShp">
    <dgm:fillClrLst meth="repeat">
      <a:schemeClr val="accent5">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2.xml><?xml version="1.0" encoding="utf-8"?>
<dgm:colorsDef xmlns:dgm="http://schemas.openxmlformats.org/drawingml/2006/diagram" xmlns:a="http://schemas.openxmlformats.org/drawingml/2006/main" uniqueId="urn:microsoft.com/office/officeart/2005/8/colors/colorful1">
  <dgm:title val=""/>
  <dgm:desc val=""/>
  <dgm:catLst>
    <dgm:cat type="colorful" pri="10100"/>
  </dgm:catLst>
  <dgm:styleLbl name="node0">
    <dgm:fillClrLst meth="repeat">
      <a:schemeClr val="accent1"/>
    </dgm:fillClrLst>
    <dgm:linClrLst meth="repeat">
      <a:schemeClr val="lt1"/>
    </dgm:linClrLst>
    <dgm:effectClrLst/>
    <dgm:txLinClrLst/>
    <dgm:txFillClrLst/>
    <dgm:txEffectClrLst/>
  </dgm:styleLbl>
  <dgm:styleLbl name="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alignNode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dgm:txEffectClrLst/>
  </dgm:styleLbl>
  <dgm:styleLbl name="ln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vennNode1">
    <dgm:fillClrLst meth="repeat">
      <a:schemeClr val="accent2">
        <a:alpha val="50000"/>
      </a:schemeClr>
      <a:schemeClr val="accent3">
        <a:alpha val="50000"/>
      </a:schemeClr>
      <a:schemeClr val="accent4">
        <a:alpha val="50000"/>
      </a:schemeClr>
      <a:schemeClr val="accent5">
        <a:alpha val="50000"/>
      </a:schemeClr>
      <a:schemeClr val="accent6">
        <a:alpha val="50000"/>
      </a:schemeClr>
    </dgm:fillClrLst>
    <dgm:linClrLst meth="repeat">
      <a:schemeClr val="lt1"/>
    </dgm:linClrLst>
    <dgm:effectClrLst/>
    <dgm:txLinClrLst/>
    <dgm:txFillClrLst/>
    <dgm:txEffectClrLst/>
  </dgm:styleLbl>
  <dgm:styleLbl name="node2">
    <dgm:fillClrLst>
      <a:schemeClr val="accent2"/>
    </dgm:fillClrLst>
    <dgm:linClrLst meth="repeat">
      <a:schemeClr val="lt1"/>
    </dgm:linClrLst>
    <dgm:effectClrLst/>
    <dgm:txLinClrLst/>
    <dgm:txFillClrLst/>
    <dgm:txEffectClrLst/>
  </dgm:styleLbl>
  <dgm:styleLbl name="node3">
    <dgm:fillClrLst>
      <a:schemeClr val="accent3"/>
    </dgm:fillClrLst>
    <dgm:linClrLst meth="repeat">
      <a:schemeClr val="lt1"/>
    </dgm:linClrLst>
    <dgm:effectClrLst/>
    <dgm:txLinClrLst/>
    <dgm:txFillClrLst/>
    <dgm:txEffectClrLst/>
  </dgm:styleLbl>
  <dgm:styleLbl name="node4">
    <dgm:fillClrLst>
      <a:schemeClr val="accent4"/>
    </dgm:fillClrLst>
    <dgm:linClrLst meth="repeat">
      <a:schemeClr val="lt1"/>
    </dgm:linClrLst>
    <dgm:effectClrLst/>
    <dgm:txLinClrLst/>
    <dgm:txFillClrLst/>
    <dgm:txEffectClrLst/>
  </dgm:styleLbl>
  <dgm:styleLbl name="fgImgPlace1">
    <dgm:fillClrLst meth="repeat">
      <a:schemeClr val="accent2">
        <a:tint val="50000"/>
      </a:schemeClr>
      <a:schemeClr val="accent3">
        <a:tint val="50000"/>
      </a:schemeClr>
      <a:schemeClr val="accent4">
        <a:tint val="50000"/>
      </a:schemeClr>
      <a:schemeClr val="accent5">
        <a:tint val="50000"/>
      </a:schemeClr>
      <a:schemeClr val="accent6">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2"/>
      <a:schemeClr val="accent3"/>
      <a:schemeClr val="accent4"/>
      <a:schemeClr val="accent5"/>
      <a:schemeClr val="accent6"/>
    </dgm:fillClrLst>
    <dgm:linClrLst meth="cycle">
      <a:schemeClr val="lt1"/>
    </dgm:linClrLst>
    <dgm:effectClrLst/>
    <dgm:txLinClrLst/>
    <dgm:txFillClrLst/>
    <dgm:txEffectClrLst/>
  </dgm:styleLbl>
  <dgm:styleLbl name="f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b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sibTrans1D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2"/>
    </dgm:fillClrLst>
    <dgm:linClrLst meth="repeat">
      <a:schemeClr val="lt1"/>
    </dgm:linClrLst>
    <dgm:effectClrLst/>
    <dgm:txLinClrLst/>
    <dgm:txFillClrLst/>
    <dgm:txEffectClrLst/>
  </dgm:styleLbl>
  <dgm:styleLbl name="asst2">
    <dgm:fillClrLst>
      <a:schemeClr val="accent3"/>
    </dgm:fillClrLst>
    <dgm:linClrLst meth="repeat">
      <a:schemeClr val="lt1"/>
    </dgm:linClrLst>
    <dgm:effectClrLst/>
    <dgm:txLinClrLst/>
    <dgm:txFillClrLst/>
    <dgm:txEffectClrLst/>
  </dgm:styleLbl>
  <dgm:styleLbl name="asst3">
    <dgm:fillClrLst>
      <a:schemeClr val="accent4"/>
    </dgm:fillClrLst>
    <dgm:linClrLst meth="repeat">
      <a:schemeClr val="lt1"/>
    </dgm:linClrLst>
    <dgm:effectClrLst/>
    <dgm:txLinClrLst/>
    <dgm:txFillClrLst/>
    <dgm:txEffectClrLst/>
  </dgm:styleLbl>
  <dgm:styleLbl name="asst4">
    <dgm:fillClrLst>
      <a:schemeClr val="accent5"/>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2"/>
    </dgm:fillClrLst>
    <dgm:linClrLst meth="repeat">
      <a:schemeClr val="accent1"/>
    </dgm:linClrLst>
    <dgm:effectClrLst/>
    <dgm:txLinClrLst/>
    <dgm:txFillClrLst meth="repeat">
      <a:schemeClr val="tx1"/>
    </dgm:txFillClrLst>
    <dgm:txEffectClrLst/>
  </dgm:styleLbl>
  <dgm:styleLbl name="parChTrans1D2">
    <dgm:fillClrLst meth="repeat">
      <a:schemeClr val="accent3">
        <a:tint val="90000"/>
      </a:schemeClr>
    </dgm:fillClrLst>
    <dgm:linClrLst meth="repeat">
      <a:schemeClr val="accent2"/>
    </dgm:linClrLst>
    <dgm:effectClrLst/>
    <dgm:txLinClrLst/>
    <dgm:txFillClrLst meth="repeat">
      <a:schemeClr val="tx1"/>
    </dgm:txFillClrLst>
    <dgm:txEffectClrLst/>
  </dgm:styleLbl>
  <dgm:styleLbl name="parChTrans1D3">
    <dgm:fillClrLst meth="repeat">
      <a:schemeClr val="accent4">
        <a:tint val="70000"/>
      </a:schemeClr>
    </dgm:fillClrLst>
    <dgm:linClrLst meth="repeat">
      <a:schemeClr val="accent3"/>
    </dgm:linClrLst>
    <dgm:effectClrLst/>
    <dgm:txLinClrLst/>
    <dgm:txFillClrLst meth="repeat">
      <a:schemeClr val="tx1"/>
    </dgm:txFillClrLst>
    <dgm:txEffectClrLst/>
  </dgm:styleLbl>
  <dgm:styleLbl name="parChTrans1D4">
    <dgm:fillClrLst meth="repeat">
      <a:schemeClr val="accent5">
        <a:tint val="50000"/>
      </a:schemeClr>
    </dgm:fillClrLst>
    <dgm:linClrLst meth="repeat">
      <a:schemeClr val="accent4"/>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F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Align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B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f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align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b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1"/>
    </dgm:linClrLst>
    <dgm:effectClrLst/>
    <dgm:txLinClrLst/>
    <dgm:txFillClrLst meth="repeat">
      <a:schemeClr val="dk1"/>
    </dgm:txFillClrLst>
    <dgm:txEffectClrLst/>
  </dgm:styleLbl>
  <dgm:styleLbl name="fgAcc2">
    <dgm:fillClrLst meth="repeat">
      <a:schemeClr val="lt1">
        <a:alpha val="90000"/>
      </a:schemeClr>
    </dgm:fillClrLst>
    <dgm:linClrLst>
      <a:schemeClr val="accent2"/>
    </dgm:linClrLst>
    <dgm:effectClrLst/>
    <dgm:txLinClrLst/>
    <dgm:txFillClrLst meth="repeat">
      <a:schemeClr val="dk1"/>
    </dgm:txFillClrLst>
    <dgm:txEffectClrLst/>
  </dgm:styleLbl>
  <dgm:styleLbl name="fgAcc3">
    <dgm:fillClrLst meth="repeat">
      <a:schemeClr val="lt1">
        <a:alpha val="90000"/>
      </a:schemeClr>
    </dgm:fillClrLst>
    <dgm:linClrLst>
      <a:schemeClr val="accent3"/>
    </dgm:linClrLst>
    <dgm:effectClrLst/>
    <dgm:txLinClrLst/>
    <dgm:txFillClrLst meth="repeat">
      <a:schemeClr val="dk1"/>
    </dgm:txFillClrLst>
    <dgm:txEffectClrLst/>
  </dgm:styleLbl>
  <dgm:styleLbl name="fgAcc4">
    <dgm:fillClrLst meth="repeat">
      <a:schemeClr val="lt1">
        <a:alpha val="90000"/>
      </a:schemeClr>
    </dgm:fillClrLst>
    <dgm:linClrLst>
      <a:schemeClr val="accent4"/>
    </dgm:linClrLst>
    <dgm:effectClrLst/>
    <dgm:txLinClrLst/>
    <dgm:txFillClrLst meth="repeat">
      <a:schemeClr val="dk1"/>
    </dgm:txFillClrLst>
    <dgm:txEffectClrLst/>
  </dgm:styleLbl>
  <dgm:styleLbl name="bgShp">
    <dgm:fillClrLst meth="repeat">
      <a:schemeClr val="accent2">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2">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EFB6E7DF-7724-48EA-BB11-FC9DC1C24626}" type="doc">
      <dgm:prSet loTypeId="urn:microsoft.com/office/officeart/2018/2/layout/IconVerticalSolidList" loCatId="icon" qsTypeId="urn:microsoft.com/office/officeart/2005/8/quickstyle/simple1" qsCatId="simple" csTypeId="urn:microsoft.com/office/officeart/2018/5/colors/Iconchunking_neutralbg_colorful5" csCatId="colorful" phldr="1"/>
      <dgm:spPr/>
      <dgm:t>
        <a:bodyPr/>
        <a:lstStyle/>
        <a:p>
          <a:endParaRPr lang="en-US"/>
        </a:p>
      </dgm:t>
    </dgm:pt>
    <dgm:pt modelId="{3614670C-2D80-4B4F-8012-256164620F4E}">
      <dgm:prSet custT="1"/>
      <dgm:spPr/>
      <dgm:t>
        <a:bodyPr/>
        <a:lstStyle/>
        <a:p>
          <a:pPr>
            <a:lnSpc>
              <a:spcPct val="100000"/>
            </a:lnSpc>
          </a:pPr>
          <a:r>
            <a:rPr lang="en-GB" sz="2400">
              <a:latin typeface="Calibri" panose="020F0502020204030204" pitchFamily="34" charset="0"/>
              <a:ea typeface="Calibri" panose="020F0502020204030204" pitchFamily="34" charset="0"/>
              <a:cs typeface="Calibri" panose="020F0502020204030204" pitchFamily="34" charset="0"/>
            </a:rPr>
            <a:t>Non-profit organisation in the UK</a:t>
          </a:r>
          <a:endParaRPr lang="en-US" sz="2400">
            <a:latin typeface="Calibri" panose="020F0502020204030204" pitchFamily="34" charset="0"/>
            <a:ea typeface="Calibri" panose="020F0502020204030204" pitchFamily="34" charset="0"/>
            <a:cs typeface="Calibri" panose="020F0502020204030204" pitchFamily="34" charset="0"/>
          </a:endParaRPr>
        </a:p>
      </dgm:t>
    </dgm:pt>
    <dgm:pt modelId="{AD4432FF-0762-45ED-86D4-4B00FCB644C2}" type="parTrans" cxnId="{56A1D0CB-FD53-4439-A9FC-ACE9E9492309}">
      <dgm:prSet/>
      <dgm:spPr/>
      <dgm:t>
        <a:bodyPr/>
        <a:lstStyle/>
        <a:p>
          <a:endParaRPr lang="en-US"/>
        </a:p>
      </dgm:t>
    </dgm:pt>
    <dgm:pt modelId="{7ABBF0C9-327C-4088-9C62-243AD91411C4}" type="sibTrans" cxnId="{56A1D0CB-FD53-4439-A9FC-ACE9E9492309}">
      <dgm:prSet/>
      <dgm:spPr/>
      <dgm:t>
        <a:bodyPr/>
        <a:lstStyle/>
        <a:p>
          <a:endParaRPr lang="en-US"/>
        </a:p>
      </dgm:t>
    </dgm:pt>
    <dgm:pt modelId="{49A1D990-E60D-482E-A3AC-0446231D91C7}">
      <dgm:prSet custT="1"/>
      <dgm:spPr/>
      <dgm:t>
        <a:bodyPr/>
        <a:lstStyle/>
        <a:p>
          <a:pPr>
            <a:lnSpc>
              <a:spcPct val="100000"/>
            </a:lnSpc>
          </a:pPr>
          <a:r>
            <a:rPr lang="en-GB" sz="2100">
              <a:latin typeface="Calibri" panose="020F0502020204030204" pitchFamily="34" charset="0"/>
              <a:ea typeface="Calibri" panose="020F0502020204030204" pitchFamily="34" charset="0"/>
              <a:cs typeface="Calibri" panose="020F0502020204030204" pitchFamily="34" charset="0"/>
            </a:rPr>
            <a:t>FFT uses data on </a:t>
          </a:r>
          <a:r>
            <a:rPr lang="en-GB" sz="2400" b="1">
              <a:latin typeface="Calibri" panose="020F0502020204030204" pitchFamily="34" charset="0"/>
              <a:ea typeface="Calibri" panose="020F0502020204030204" pitchFamily="34" charset="0"/>
              <a:cs typeface="Calibri" panose="020F0502020204030204" pitchFamily="34" charset="0"/>
            </a:rPr>
            <a:t>similar students nationally </a:t>
          </a:r>
          <a:r>
            <a:rPr lang="en-GB" sz="2100">
              <a:latin typeface="Calibri" panose="020F0502020204030204" pitchFamily="34" charset="0"/>
              <a:ea typeface="Calibri" panose="020F0502020204030204" pitchFamily="34" charset="0"/>
              <a:cs typeface="Calibri" panose="020F0502020204030204" pitchFamily="34" charset="0"/>
            </a:rPr>
            <a:t>to set aspirational and achievable goals for individuals. </a:t>
          </a:r>
          <a:endParaRPr lang="en-US" sz="2100">
            <a:latin typeface="Calibri" panose="020F0502020204030204" pitchFamily="34" charset="0"/>
            <a:ea typeface="Calibri" panose="020F0502020204030204" pitchFamily="34" charset="0"/>
            <a:cs typeface="Calibri" panose="020F0502020204030204" pitchFamily="34" charset="0"/>
          </a:endParaRPr>
        </a:p>
      </dgm:t>
    </dgm:pt>
    <dgm:pt modelId="{342020AB-3878-41DD-91E4-9725895A0C20}" type="parTrans" cxnId="{DDD9BC58-2EF2-408E-A960-3040930C3D89}">
      <dgm:prSet/>
      <dgm:spPr/>
      <dgm:t>
        <a:bodyPr/>
        <a:lstStyle/>
        <a:p>
          <a:endParaRPr lang="en-US"/>
        </a:p>
      </dgm:t>
    </dgm:pt>
    <dgm:pt modelId="{F66460B0-1424-4FCC-A2F1-DAFCF3DCAD1D}" type="sibTrans" cxnId="{DDD9BC58-2EF2-408E-A960-3040930C3D89}">
      <dgm:prSet/>
      <dgm:spPr/>
      <dgm:t>
        <a:bodyPr/>
        <a:lstStyle/>
        <a:p>
          <a:endParaRPr lang="en-US"/>
        </a:p>
      </dgm:t>
    </dgm:pt>
    <dgm:pt modelId="{3E51E0DA-D267-476A-A92F-82DD94FC95A4}">
      <dgm:prSet/>
      <dgm:spPr/>
      <dgm:t>
        <a:bodyPr/>
        <a:lstStyle/>
        <a:p>
          <a:pPr>
            <a:lnSpc>
              <a:spcPct val="100000"/>
            </a:lnSpc>
          </a:pPr>
          <a:r>
            <a:rPr lang="en-GB">
              <a:latin typeface="Calibri" panose="020F0502020204030204" pitchFamily="34" charset="0"/>
              <a:ea typeface="Calibri" panose="020F0502020204030204" pitchFamily="34" charset="0"/>
              <a:cs typeface="Calibri" panose="020F0502020204030204" pitchFamily="34" charset="0"/>
            </a:rPr>
            <a:t>Schools use this data to create </a:t>
          </a:r>
          <a:r>
            <a:rPr lang="en-GB" b="1">
              <a:latin typeface="Calibri" panose="020F0502020204030204" pitchFamily="34" charset="0"/>
              <a:ea typeface="Calibri" panose="020F0502020204030204" pitchFamily="34" charset="0"/>
              <a:cs typeface="Calibri" panose="020F0502020204030204" pitchFamily="34" charset="0"/>
            </a:rPr>
            <a:t>personalised targets</a:t>
          </a:r>
          <a:r>
            <a:rPr lang="en-GB">
              <a:latin typeface="Calibri" panose="020F0502020204030204" pitchFamily="34" charset="0"/>
              <a:ea typeface="Calibri" panose="020F0502020204030204" pitchFamily="34" charset="0"/>
              <a:cs typeface="Calibri" panose="020F0502020204030204" pitchFamily="34" charset="0"/>
            </a:rPr>
            <a:t>, which are often based on one of three progress levels: </a:t>
          </a:r>
          <a:endParaRPr lang="en-US">
            <a:latin typeface="Calibri" panose="020F0502020204030204" pitchFamily="34" charset="0"/>
            <a:ea typeface="Calibri" panose="020F0502020204030204" pitchFamily="34" charset="0"/>
            <a:cs typeface="Calibri" panose="020F0502020204030204" pitchFamily="34" charset="0"/>
          </a:endParaRPr>
        </a:p>
      </dgm:t>
    </dgm:pt>
    <dgm:pt modelId="{3629497F-88C6-43B4-B9B7-B2135BDFBB35}" type="parTrans" cxnId="{40E99F62-E1B1-4F74-8E7B-A620573F97C7}">
      <dgm:prSet/>
      <dgm:spPr/>
      <dgm:t>
        <a:bodyPr/>
        <a:lstStyle/>
        <a:p>
          <a:endParaRPr lang="en-US"/>
        </a:p>
      </dgm:t>
    </dgm:pt>
    <dgm:pt modelId="{3A10061D-3492-4A26-99F1-F78E9A88EA1E}" type="sibTrans" cxnId="{40E99F62-E1B1-4F74-8E7B-A620573F97C7}">
      <dgm:prSet/>
      <dgm:spPr/>
      <dgm:t>
        <a:bodyPr/>
        <a:lstStyle/>
        <a:p>
          <a:endParaRPr lang="en-US"/>
        </a:p>
      </dgm:t>
    </dgm:pt>
    <dgm:pt modelId="{FA5DC6BD-0559-451B-9A95-E64CE19E8CD4}">
      <dgm:prSet/>
      <dgm:spPr/>
      <dgm:t>
        <a:bodyPr/>
        <a:lstStyle/>
        <a:p>
          <a:pPr>
            <a:lnSpc>
              <a:spcPct val="100000"/>
            </a:lnSpc>
          </a:pPr>
          <a:r>
            <a:rPr lang="en-GB" b="1"/>
            <a:t>average</a:t>
          </a:r>
          <a:r>
            <a:rPr lang="en-GB"/>
            <a:t> (FFT50) </a:t>
          </a:r>
          <a:endParaRPr lang="en-US"/>
        </a:p>
      </dgm:t>
    </dgm:pt>
    <dgm:pt modelId="{4FE2F20D-431B-46E4-B1D8-F0A30E9ECE16}" type="parTrans" cxnId="{07672A03-4718-4578-A2C0-3E6CD1D0FA4B}">
      <dgm:prSet/>
      <dgm:spPr/>
      <dgm:t>
        <a:bodyPr/>
        <a:lstStyle/>
        <a:p>
          <a:endParaRPr lang="en-US"/>
        </a:p>
      </dgm:t>
    </dgm:pt>
    <dgm:pt modelId="{327AA539-1EE6-4A21-8269-54A58A53F0F9}" type="sibTrans" cxnId="{07672A03-4718-4578-A2C0-3E6CD1D0FA4B}">
      <dgm:prSet/>
      <dgm:spPr/>
      <dgm:t>
        <a:bodyPr/>
        <a:lstStyle/>
        <a:p>
          <a:endParaRPr lang="en-US"/>
        </a:p>
      </dgm:t>
    </dgm:pt>
    <dgm:pt modelId="{09B9AD1C-D774-49AA-BF79-F925023DB234}">
      <dgm:prSet/>
      <dgm:spPr/>
      <dgm:t>
        <a:bodyPr/>
        <a:lstStyle/>
        <a:p>
          <a:pPr>
            <a:lnSpc>
              <a:spcPct val="100000"/>
            </a:lnSpc>
          </a:pPr>
          <a:r>
            <a:rPr lang="en-GB" b="1"/>
            <a:t>high</a:t>
          </a:r>
          <a:r>
            <a:rPr lang="en-GB"/>
            <a:t> (FFT20) or </a:t>
          </a:r>
          <a:endParaRPr lang="en-US"/>
        </a:p>
      </dgm:t>
    </dgm:pt>
    <dgm:pt modelId="{005071EC-5885-4844-8F05-3F29D151344F}" type="parTrans" cxnId="{666C0D63-A182-4D09-B630-06DA70AB4D4B}">
      <dgm:prSet/>
      <dgm:spPr/>
      <dgm:t>
        <a:bodyPr/>
        <a:lstStyle/>
        <a:p>
          <a:endParaRPr lang="en-US"/>
        </a:p>
      </dgm:t>
    </dgm:pt>
    <dgm:pt modelId="{506EDE58-C70D-4CD5-9B7F-49687BF367EB}" type="sibTrans" cxnId="{666C0D63-A182-4D09-B630-06DA70AB4D4B}">
      <dgm:prSet/>
      <dgm:spPr/>
      <dgm:t>
        <a:bodyPr/>
        <a:lstStyle/>
        <a:p>
          <a:endParaRPr lang="en-US"/>
        </a:p>
      </dgm:t>
    </dgm:pt>
    <dgm:pt modelId="{A22EF5BC-BC46-4F50-900F-FE857F1DDAB7}">
      <dgm:prSet/>
      <dgm:spPr/>
      <dgm:t>
        <a:bodyPr/>
        <a:lstStyle/>
        <a:p>
          <a:pPr>
            <a:lnSpc>
              <a:spcPct val="100000"/>
            </a:lnSpc>
          </a:pPr>
          <a:r>
            <a:rPr lang="en-GB" b="1"/>
            <a:t>very high</a:t>
          </a:r>
          <a:r>
            <a:rPr lang="en-GB"/>
            <a:t> (FFT5)</a:t>
          </a:r>
          <a:endParaRPr lang="en-US"/>
        </a:p>
      </dgm:t>
    </dgm:pt>
    <dgm:pt modelId="{4753F769-29A2-4D4C-9AC1-E83B54846DE2}" type="parTrans" cxnId="{20DCCC36-BFA0-497C-B589-E0E37E4FCD5B}">
      <dgm:prSet/>
      <dgm:spPr/>
      <dgm:t>
        <a:bodyPr/>
        <a:lstStyle/>
        <a:p>
          <a:endParaRPr lang="en-US"/>
        </a:p>
      </dgm:t>
    </dgm:pt>
    <dgm:pt modelId="{3A285643-FFA4-4247-9D9B-7DA16F66C94F}" type="sibTrans" cxnId="{20DCCC36-BFA0-497C-B589-E0E37E4FCD5B}">
      <dgm:prSet/>
      <dgm:spPr/>
      <dgm:t>
        <a:bodyPr/>
        <a:lstStyle/>
        <a:p>
          <a:endParaRPr lang="en-US"/>
        </a:p>
      </dgm:t>
    </dgm:pt>
    <dgm:pt modelId="{183F9A99-ACC2-4D7D-A599-3B5814239F88}" type="pres">
      <dgm:prSet presAssocID="{EFB6E7DF-7724-48EA-BB11-FC9DC1C24626}" presName="root" presStyleCnt="0">
        <dgm:presLayoutVars>
          <dgm:dir/>
          <dgm:resizeHandles val="exact"/>
        </dgm:presLayoutVars>
      </dgm:prSet>
      <dgm:spPr/>
    </dgm:pt>
    <dgm:pt modelId="{7718FD48-C51D-4D75-813A-4172319C3DD7}" type="pres">
      <dgm:prSet presAssocID="{3614670C-2D80-4B4F-8012-256164620F4E}" presName="compNode" presStyleCnt="0"/>
      <dgm:spPr/>
    </dgm:pt>
    <dgm:pt modelId="{28ACE78E-387C-4CCD-883C-599E41EDBAC9}" type="pres">
      <dgm:prSet presAssocID="{3614670C-2D80-4B4F-8012-256164620F4E}" presName="bgRect" presStyleLbl="bgShp" presStyleIdx="0" presStyleCnt="3"/>
      <dgm:spPr/>
    </dgm:pt>
    <dgm:pt modelId="{65585DBF-2D61-46C1-BCA3-92BA25256D6F}" type="pres">
      <dgm:prSet presAssocID="{3614670C-2D80-4B4F-8012-256164620F4E}" presName="iconRect" presStyleLbl="node1" presStyleIdx="0" presStyleCnt="3"/>
      <dgm:spPr>
        <a:blipFill>
          <a:blip xmlns:r="http://schemas.openxmlformats.org/officeDocument/2006/relationships">
            <a:extLst>
              <a:ext uri="{28A0092B-C50C-407E-A947-70E740481C1C}">
                <a14:useLocalDpi xmlns:a14="http://schemas.microsoft.com/office/drawing/2010/main" val="0"/>
              </a:ext>
              <a:ext uri="{96DAC541-7B7A-43D3-8B79-37D633B846F1}">
                <asvg:svgBlip xmlns:asvg="http://schemas.microsoft.com/office/drawing/2016/SVG/main" r:embed="rId1"/>
              </a:ext>
            </a:extLst>
          </a:blip>
          <a:stretch>
            <a:fillRect/>
          </a:stretch>
        </a:blipFill>
        <a:ln>
          <a:noFill/>
        </a:ln>
      </dgm:spPr>
      <dgm:extLst>
        <a:ext uri="{E40237B7-FDA0-4F09-8148-C483321AD2D9}">
          <dgm14:cNvPr xmlns:dgm14="http://schemas.microsoft.com/office/drawing/2010/diagram" id="0" name="" descr="Branching Diagram"/>
        </a:ext>
      </dgm:extLst>
    </dgm:pt>
    <dgm:pt modelId="{40C9AFF1-3C3F-4B68-B048-DD5C33F6D0D8}" type="pres">
      <dgm:prSet presAssocID="{3614670C-2D80-4B4F-8012-256164620F4E}" presName="spaceRect" presStyleCnt="0"/>
      <dgm:spPr/>
    </dgm:pt>
    <dgm:pt modelId="{BA1954BA-B624-46C4-9F02-8D1FE52E3166}" type="pres">
      <dgm:prSet presAssocID="{3614670C-2D80-4B4F-8012-256164620F4E}" presName="parTx" presStyleLbl="revTx" presStyleIdx="0" presStyleCnt="4">
        <dgm:presLayoutVars>
          <dgm:chMax val="0"/>
          <dgm:chPref val="0"/>
        </dgm:presLayoutVars>
      </dgm:prSet>
      <dgm:spPr/>
    </dgm:pt>
    <dgm:pt modelId="{40C27423-5F6D-4E0D-88E1-B8D900734436}" type="pres">
      <dgm:prSet presAssocID="{7ABBF0C9-327C-4088-9C62-243AD91411C4}" presName="sibTrans" presStyleCnt="0"/>
      <dgm:spPr/>
    </dgm:pt>
    <dgm:pt modelId="{9B3874FB-A57E-461A-AB64-75AADECA8A67}" type="pres">
      <dgm:prSet presAssocID="{49A1D990-E60D-482E-A3AC-0446231D91C7}" presName="compNode" presStyleCnt="0"/>
      <dgm:spPr/>
    </dgm:pt>
    <dgm:pt modelId="{B3127683-E4D1-4308-9E09-7CAD38649D9E}" type="pres">
      <dgm:prSet presAssocID="{49A1D990-E60D-482E-A3AC-0446231D91C7}" presName="bgRect" presStyleLbl="bgShp" presStyleIdx="1" presStyleCnt="3"/>
      <dgm:spPr/>
    </dgm:pt>
    <dgm:pt modelId="{3B4FBCFB-4354-4DDC-A530-A50A8EADD8A3}" type="pres">
      <dgm:prSet presAssocID="{49A1D990-E60D-482E-A3AC-0446231D91C7}" presName="iconRect" presStyleLbl="node1" presStyleIdx="1" presStyleCnt="3"/>
      <dgm:spPr>
        <a:blipFill>
          <a:blip xmlns:r="http://schemas.openxmlformats.org/officeDocument/2006/relationships">
            <a:extLst>
              <a:ext uri="{28A0092B-C50C-407E-A947-70E740481C1C}">
                <a14:useLocalDpi xmlns:a14="http://schemas.microsoft.com/office/drawing/2010/main" val="0"/>
              </a:ext>
              <a:ext uri="{96DAC541-7B7A-43D3-8B79-37D633B846F1}">
                <asvg:svgBlip xmlns:asvg="http://schemas.microsoft.com/office/drawing/2016/SVG/main" r:embed="rId2"/>
              </a:ext>
            </a:extLst>
          </a:blip>
          <a:stretch>
            <a:fillRect/>
          </a:stretch>
        </a:blipFill>
        <a:ln>
          <a:noFill/>
        </a:ln>
      </dgm:spPr>
      <dgm:extLst>
        <a:ext uri="{E40237B7-FDA0-4F09-8148-C483321AD2D9}">
          <dgm14:cNvPr xmlns:dgm14="http://schemas.microsoft.com/office/drawing/2010/diagram" id="0" name="" descr="Bullseye"/>
        </a:ext>
      </dgm:extLst>
    </dgm:pt>
    <dgm:pt modelId="{AEDFE874-FD49-4F78-84AA-34D06E1FBB51}" type="pres">
      <dgm:prSet presAssocID="{49A1D990-E60D-482E-A3AC-0446231D91C7}" presName="spaceRect" presStyleCnt="0"/>
      <dgm:spPr/>
    </dgm:pt>
    <dgm:pt modelId="{19958996-F281-4E64-8239-B01B627234CA}" type="pres">
      <dgm:prSet presAssocID="{49A1D990-E60D-482E-A3AC-0446231D91C7}" presName="parTx" presStyleLbl="revTx" presStyleIdx="1" presStyleCnt="4">
        <dgm:presLayoutVars>
          <dgm:chMax val="0"/>
          <dgm:chPref val="0"/>
        </dgm:presLayoutVars>
      </dgm:prSet>
      <dgm:spPr/>
    </dgm:pt>
    <dgm:pt modelId="{5846C41F-D373-40C0-BFF2-29755EC5A171}" type="pres">
      <dgm:prSet presAssocID="{F66460B0-1424-4FCC-A2F1-DAFCF3DCAD1D}" presName="sibTrans" presStyleCnt="0"/>
      <dgm:spPr/>
    </dgm:pt>
    <dgm:pt modelId="{B00D387E-23B4-4F88-B92A-7F0DD1C0B682}" type="pres">
      <dgm:prSet presAssocID="{3E51E0DA-D267-476A-A92F-82DD94FC95A4}" presName="compNode" presStyleCnt="0"/>
      <dgm:spPr/>
    </dgm:pt>
    <dgm:pt modelId="{7864AB48-D3C0-4158-BD21-E9DA1309AD53}" type="pres">
      <dgm:prSet presAssocID="{3E51E0DA-D267-476A-A92F-82DD94FC95A4}" presName="bgRect" presStyleLbl="bgShp" presStyleIdx="2" presStyleCnt="3"/>
      <dgm:spPr/>
    </dgm:pt>
    <dgm:pt modelId="{983C7279-D94E-498F-BE1F-400F11B8E84C}" type="pres">
      <dgm:prSet presAssocID="{3E51E0DA-D267-476A-A92F-82DD94FC95A4}" presName="iconRect" presStyleLbl="node1" presStyleIdx="2" presStyleCnt="3"/>
      <dgm:spPr>
        <a:blipFill>
          <a:blip xmlns:r="http://schemas.openxmlformats.org/officeDocument/2006/relationships">
            <a:extLst>
              <a:ext uri="{28A0092B-C50C-407E-A947-70E740481C1C}">
                <a14:useLocalDpi xmlns:a14="http://schemas.microsoft.com/office/drawing/2010/main" val="0"/>
              </a:ext>
              <a:ext uri="{96DAC541-7B7A-43D3-8B79-37D633B846F1}">
                <asvg:svgBlip xmlns:asvg="http://schemas.microsoft.com/office/drawing/2016/SVG/main" r:embed="rId3"/>
              </a:ext>
            </a:extLst>
          </a:blip>
          <a:stretch>
            <a:fillRect/>
          </a:stretch>
        </a:blipFill>
        <a:ln>
          <a:noFill/>
        </a:ln>
      </dgm:spPr>
      <dgm:extLst>
        <a:ext uri="{E40237B7-FDA0-4F09-8148-C483321AD2D9}">
          <dgm14:cNvPr xmlns:dgm14="http://schemas.microsoft.com/office/drawing/2010/diagram" id="0" name="" descr="Schoolhouse"/>
        </a:ext>
      </dgm:extLst>
    </dgm:pt>
    <dgm:pt modelId="{382FB6FA-3725-41EF-8885-8BF72A02F7EA}" type="pres">
      <dgm:prSet presAssocID="{3E51E0DA-D267-476A-A92F-82DD94FC95A4}" presName="spaceRect" presStyleCnt="0"/>
      <dgm:spPr/>
    </dgm:pt>
    <dgm:pt modelId="{28B30606-74F0-465D-B000-1D3E69B222A9}" type="pres">
      <dgm:prSet presAssocID="{3E51E0DA-D267-476A-A92F-82DD94FC95A4}" presName="parTx" presStyleLbl="revTx" presStyleIdx="2" presStyleCnt="4">
        <dgm:presLayoutVars>
          <dgm:chMax val="0"/>
          <dgm:chPref val="0"/>
        </dgm:presLayoutVars>
      </dgm:prSet>
      <dgm:spPr/>
    </dgm:pt>
    <dgm:pt modelId="{D7385208-8C99-448C-9A2E-57F756E2C25B}" type="pres">
      <dgm:prSet presAssocID="{3E51E0DA-D267-476A-A92F-82DD94FC95A4}" presName="desTx" presStyleLbl="revTx" presStyleIdx="3" presStyleCnt="4">
        <dgm:presLayoutVars/>
      </dgm:prSet>
      <dgm:spPr/>
    </dgm:pt>
  </dgm:ptLst>
  <dgm:cxnLst>
    <dgm:cxn modelId="{07672A03-4718-4578-A2C0-3E6CD1D0FA4B}" srcId="{3E51E0DA-D267-476A-A92F-82DD94FC95A4}" destId="{FA5DC6BD-0559-451B-9A95-E64CE19E8CD4}" srcOrd="0" destOrd="0" parTransId="{4FE2F20D-431B-46E4-B1D8-F0A30E9ECE16}" sibTransId="{327AA539-1EE6-4A21-8269-54A58A53F0F9}"/>
    <dgm:cxn modelId="{C8903206-373D-4453-9C93-5E705815E089}" type="presOf" srcId="{49A1D990-E60D-482E-A3AC-0446231D91C7}" destId="{19958996-F281-4E64-8239-B01B627234CA}" srcOrd="0" destOrd="0" presId="urn:microsoft.com/office/officeart/2018/2/layout/IconVerticalSolidList"/>
    <dgm:cxn modelId="{3B84212B-A09A-4BD9-80F2-B00803527999}" type="presOf" srcId="{09B9AD1C-D774-49AA-BF79-F925023DB234}" destId="{D7385208-8C99-448C-9A2E-57F756E2C25B}" srcOrd="0" destOrd="1" presId="urn:microsoft.com/office/officeart/2018/2/layout/IconVerticalSolidList"/>
    <dgm:cxn modelId="{20DCCC36-BFA0-497C-B589-E0E37E4FCD5B}" srcId="{3E51E0DA-D267-476A-A92F-82DD94FC95A4}" destId="{A22EF5BC-BC46-4F50-900F-FE857F1DDAB7}" srcOrd="2" destOrd="0" parTransId="{4753F769-29A2-4D4C-9AC1-E83B54846DE2}" sibTransId="{3A285643-FFA4-4247-9D9B-7DA16F66C94F}"/>
    <dgm:cxn modelId="{40E99F62-E1B1-4F74-8E7B-A620573F97C7}" srcId="{EFB6E7DF-7724-48EA-BB11-FC9DC1C24626}" destId="{3E51E0DA-D267-476A-A92F-82DD94FC95A4}" srcOrd="2" destOrd="0" parTransId="{3629497F-88C6-43B4-B9B7-B2135BDFBB35}" sibTransId="{3A10061D-3492-4A26-99F1-F78E9A88EA1E}"/>
    <dgm:cxn modelId="{666C0D63-A182-4D09-B630-06DA70AB4D4B}" srcId="{3E51E0DA-D267-476A-A92F-82DD94FC95A4}" destId="{09B9AD1C-D774-49AA-BF79-F925023DB234}" srcOrd="1" destOrd="0" parTransId="{005071EC-5885-4844-8F05-3F29D151344F}" sibTransId="{506EDE58-C70D-4CD5-9B7F-49687BF367EB}"/>
    <dgm:cxn modelId="{79D7744F-5F99-410A-87ED-510F0557C3D8}" type="presOf" srcId="{3E51E0DA-D267-476A-A92F-82DD94FC95A4}" destId="{28B30606-74F0-465D-B000-1D3E69B222A9}" srcOrd="0" destOrd="0" presId="urn:microsoft.com/office/officeart/2018/2/layout/IconVerticalSolidList"/>
    <dgm:cxn modelId="{6478BF73-36E3-4206-BA5D-FD70E9C5CFA5}" type="presOf" srcId="{3614670C-2D80-4B4F-8012-256164620F4E}" destId="{BA1954BA-B624-46C4-9F02-8D1FE52E3166}" srcOrd="0" destOrd="0" presId="urn:microsoft.com/office/officeart/2018/2/layout/IconVerticalSolidList"/>
    <dgm:cxn modelId="{DDD9BC58-2EF2-408E-A960-3040930C3D89}" srcId="{EFB6E7DF-7724-48EA-BB11-FC9DC1C24626}" destId="{49A1D990-E60D-482E-A3AC-0446231D91C7}" srcOrd="1" destOrd="0" parTransId="{342020AB-3878-41DD-91E4-9725895A0C20}" sibTransId="{F66460B0-1424-4FCC-A2F1-DAFCF3DCAD1D}"/>
    <dgm:cxn modelId="{E6F55081-5C37-4705-B727-FDA667D76920}" type="presOf" srcId="{A22EF5BC-BC46-4F50-900F-FE857F1DDAB7}" destId="{D7385208-8C99-448C-9A2E-57F756E2C25B}" srcOrd="0" destOrd="2" presId="urn:microsoft.com/office/officeart/2018/2/layout/IconVerticalSolidList"/>
    <dgm:cxn modelId="{479C078C-FC76-45C4-875E-E14F896C781C}" type="presOf" srcId="{FA5DC6BD-0559-451B-9A95-E64CE19E8CD4}" destId="{D7385208-8C99-448C-9A2E-57F756E2C25B}" srcOrd="0" destOrd="0" presId="urn:microsoft.com/office/officeart/2018/2/layout/IconVerticalSolidList"/>
    <dgm:cxn modelId="{56A1D0CB-FD53-4439-A9FC-ACE9E9492309}" srcId="{EFB6E7DF-7724-48EA-BB11-FC9DC1C24626}" destId="{3614670C-2D80-4B4F-8012-256164620F4E}" srcOrd="0" destOrd="0" parTransId="{AD4432FF-0762-45ED-86D4-4B00FCB644C2}" sibTransId="{7ABBF0C9-327C-4088-9C62-243AD91411C4}"/>
    <dgm:cxn modelId="{857986E1-F648-4492-9BF4-872DEFAD977D}" type="presOf" srcId="{EFB6E7DF-7724-48EA-BB11-FC9DC1C24626}" destId="{183F9A99-ACC2-4D7D-A599-3B5814239F88}" srcOrd="0" destOrd="0" presId="urn:microsoft.com/office/officeart/2018/2/layout/IconVerticalSolidList"/>
    <dgm:cxn modelId="{BE990243-F5F7-46F9-94E3-75F48DA36E70}" type="presParOf" srcId="{183F9A99-ACC2-4D7D-A599-3B5814239F88}" destId="{7718FD48-C51D-4D75-813A-4172319C3DD7}" srcOrd="0" destOrd="0" presId="urn:microsoft.com/office/officeart/2018/2/layout/IconVerticalSolidList"/>
    <dgm:cxn modelId="{BAB4A136-44FC-4BBE-B3E9-69385402C841}" type="presParOf" srcId="{7718FD48-C51D-4D75-813A-4172319C3DD7}" destId="{28ACE78E-387C-4CCD-883C-599E41EDBAC9}" srcOrd="0" destOrd="0" presId="urn:microsoft.com/office/officeart/2018/2/layout/IconVerticalSolidList"/>
    <dgm:cxn modelId="{A6AC22F5-254C-475C-A582-B01828DBBE6C}" type="presParOf" srcId="{7718FD48-C51D-4D75-813A-4172319C3DD7}" destId="{65585DBF-2D61-46C1-BCA3-92BA25256D6F}" srcOrd="1" destOrd="0" presId="urn:microsoft.com/office/officeart/2018/2/layout/IconVerticalSolidList"/>
    <dgm:cxn modelId="{ACD6BB26-398A-4495-A173-95800B793538}" type="presParOf" srcId="{7718FD48-C51D-4D75-813A-4172319C3DD7}" destId="{40C9AFF1-3C3F-4B68-B048-DD5C33F6D0D8}" srcOrd="2" destOrd="0" presId="urn:microsoft.com/office/officeart/2018/2/layout/IconVerticalSolidList"/>
    <dgm:cxn modelId="{EDAE5D1A-96CF-4ACB-8A1C-7B34B4FBBD58}" type="presParOf" srcId="{7718FD48-C51D-4D75-813A-4172319C3DD7}" destId="{BA1954BA-B624-46C4-9F02-8D1FE52E3166}" srcOrd="3" destOrd="0" presId="urn:microsoft.com/office/officeart/2018/2/layout/IconVerticalSolidList"/>
    <dgm:cxn modelId="{F99992EA-976B-4A8E-9317-85F96D8150D4}" type="presParOf" srcId="{183F9A99-ACC2-4D7D-A599-3B5814239F88}" destId="{40C27423-5F6D-4E0D-88E1-B8D900734436}" srcOrd="1" destOrd="0" presId="urn:microsoft.com/office/officeart/2018/2/layout/IconVerticalSolidList"/>
    <dgm:cxn modelId="{856EEB38-08D3-4820-A865-4DAE07617AF9}" type="presParOf" srcId="{183F9A99-ACC2-4D7D-A599-3B5814239F88}" destId="{9B3874FB-A57E-461A-AB64-75AADECA8A67}" srcOrd="2" destOrd="0" presId="urn:microsoft.com/office/officeart/2018/2/layout/IconVerticalSolidList"/>
    <dgm:cxn modelId="{F78EC187-BC6D-4FA1-85E7-50AE1A28C408}" type="presParOf" srcId="{9B3874FB-A57E-461A-AB64-75AADECA8A67}" destId="{B3127683-E4D1-4308-9E09-7CAD38649D9E}" srcOrd="0" destOrd="0" presId="urn:microsoft.com/office/officeart/2018/2/layout/IconVerticalSolidList"/>
    <dgm:cxn modelId="{CCBC5072-BC12-4815-B57E-1A1E3D04C3FA}" type="presParOf" srcId="{9B3874FB-A57E-461A-AB64-75AADECA8A67}" destId="{3B4FBCFB-4354-4DDC-A530-A50A8EADD8A3}" srcOrd="1" destOrd="0" presId="urn:microsoft.com/office/officeart/2018/2/layout/IconVerticalSolidList"/>
    <dgm:cxn modelId="{B81F2C64-3C1A-43A7-88DB-7461951BE984}" type="presParOf" srcId="{9B3874FB-A57E-461A-AB64-75AADECA8A67}" destId="{AEDFE874-FD49-4F78-84AA-34D06E1FBB51}" srcOrd="2" destOrd="0" presId="urn:microsoft.com/office/officeart/2018/2/layout/IconVerticalSolidList"/>
    <dgm:cxn modelId="{5806D7B3-3291-4B37-BCB9-47C568C5E2FC}" type="presParOf" srcId="{9B3874FB-A57E-461A-AB64-75AADECA8A67}" destId="{19958996-F281-4E64-8239-B01B627234CA}" srcOrd="3" destOrd="0" presId="urn:microsoft.com/office/officeart/2018/2/layout/IconVerticalSolidList"/>
    <dgm:cxn modelId="{8F1673CE-36D3-46DF-A7C7-59A2B9AD65F6}" type="presParOf" srcId="{183F9A99-ACC2-4D7D-A599-3B5814239F88}" destId="{5846C41F-D373-40C0-BFF2-29755EC5A171}" srcOrd="3" destOrd="0" presId="urn:microsoft.com/office/officeart/2018/2/layout/IconVerticalSolidList"/>
    <dgm:cxn modelId="{E6CD7FA5-D6BD-46E2-BE10-FEB3751B25A4}" type="presParOf" srcId="{183F9A99-ACC2-4D7D-A599-3B5814239F88}" destId="{B00D387E-23B4-4F88-B92A-7F0DD1C0B682}" srcOrd="4" destOrd="0" presId="urn:microsoft.com/office/officeart/2018/2/layout/IconVerticalSolidList"/>
    <dgm:cxn modelId="{FD722085-E6E8-4027-B39F-670623ACBDC2}" type="presParOf" srcId="{B00D387E-23B4-4F88-B92A-7F0DD1C0B682}" destId="{7864AB48-D3C0-4158-BD21-E9DA1309AD53}" srcOrd="0" destOrd="0" presId="urn:microsoft.com/office/officeart/2018/2/layout/IconVerticalSolidList"/>
    <dgm:cxn modelId="{434304FA-4D22-414C-B0DF-CD915D4D31EA}" type="presParOf" srcId="{B00D387E-23B4-4F88-B92A-7F0DD1C0B682}" destId="{983C7279-D94E-498F-BE1F-400F11B8E84C}" srcOrd="1" destOrd="0" presId="urn:microsoft.com/office/officeart/2018/2/layout/IconVerticalSolidList"/>
    <dgm:cxn modelId="{EE7970BA-02FC-46EE-BF0B-102C4CA0716A}" type="presParOf" srcId="{B00D387E-23B4-4F88-B92A-7F0DD1C0B682}" destId="{382FB6FA-3725-41EF-8885-8BF72A02F7EA}" srcOrd="2" destOrd="0" presId="urn:microsoft.com/office/officeart/2018/2/layout/IconVerticalSolidList"/>
    <dgm:cxn modelId="{6F994B21-C3D6-426E-9A8D-654B4D1341B2}" type="presParOf" srcId="{B00D387E-23B4-4F88-B92A-7F0DD1C0B682}" destId="{28B30606-74F0-465D-B000-1D3E69B222A9}" srcOrd="3" destOrd="0" presId="urn:microsoft.com/office/officeart/2018/2/layout/IconVerticalSolidList"/>
    <dgm:cxn modelId="{497C925B-1436-41F8-BAF5-CA627FDB7CC8}" type="presParOf" srcId="{B00D387E-23B4-4F88-B92A-7F0DD1C0B682}" destId="{D7385208-8C99-448C-9A2E-57F756E2C25B}" srcOrd="4" destOrd="0" presId="urn:microsoft.com/office/officeart/2018/2/layout/IconVerticalSolidLis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2.xml><?xml version="1.0" encoding="utf-8"?>
<dgm:dataModel xmlns:dgm="http://schemas.openxmlformats.org/drawingml/2006/diagram" xmlns:a="http://schemas.openxmlformats.org/drawingml/2006/main">
  <dgm:ptLst>
    <dgm:pt modelId="{2CC4FFC5-042D-4AB7-BD2F-C5758CE69A7A}" type="doc">
      <dgm:prSet loTypeId="urn:microsoft.com/office/officeart/2005/8/layout/process1" loCatId="process" qsTypeId="urn:microsoft.com/office/officeart/2005/8/quickstyle/simple1" qsCatId="simple" csTypeId="urn:microsoft.com/office/officeart/2005/8/colors/colorful1" csCatId="colorful" phldr="1"/>
      <dgm:spPr/>
      <dgm:t>
        <a:bodyPr/>
        <a:lstStyle/>
        <a:p>
          <a:endParaRPr lang="en-US"/>
        </a:p>
      </dgm:t>
    </dgm:pt>
    <dgm:pt modelId="{C7BFCE4E-D1DB-40A4-8539-84B6C05FD1A5}">
      <dgm:prSet/>
      <dgm:spPr>
        <a:solidFill>
          <a:schemeClr val="tx1"/>
        </a:solidFill>
      </dgm:spPr>
      <dgm:t>
        <a:bodyPr/>
        <a:lstStyle/>
        <a:p>
          <a:r>
            <a:rPr lang="en-GB" b="1">
              <a:latin typeface="Calibri" panose="020F0502020204030204" pitchFamily="34" charset="0"/>
              <a:ea typeface="Calibri" panose="020F0502020204030204" pitchFamily="34" charset="0"/>
              <a:cs typeface="Calibri" panose="020F0502020204030204" pitchFamily="34" charset="0"/>
            </a:rPr>
            <a:t>An FFT estimate is a </a:t>
          </a:r>
          <a:r>
            <a:rPr lang="en-GB" b="1">
              <a:solidFill>
                <a:srgbClr val="FF0000"/>
              </a:solidFill>
              <a:latin typeface="Calibri" panose="020F0502020204030204" pitchFamily="34" charset="0"/>
              <a:ea typeface="Calibri" panose="020F0502020204030204" pitchFamily="34" charset="0"/>
              <a:cs typeface="Calibri" panose="020F0502020204030204" pitchFamily="34" charset="0"/>
            </a:rPr>
            <a:t>grade</a:t>
          </a:r>
          <a:r>
            <a:rPr lang="en-GB" b="1">
              <a:latin typeface="Calibri" panose="020F0502020204030204" pitchFamily="34" charset="0"/>
              <a:ea typeface="Calibri" panose="020F0502020204030204" pitchFamily="34" charset="0"/>
              <a:cs typeface="Calibri" panose="020F0502020204030204" pitchFamily="34" charset="0"/>
            </a:rPr>
            <a:t> assigned to each pupil. </a:t>
          </a:r>
          <a:endParaRPr lang="en-US" b="1">
            <a:latin typeface="Calibri" panose="020F0502020204030204" pitchFamily="34" charset="0"/>
            <a:ea typeface="Calibri" panose="020F0502020204030204" pitchFamily="34" charset="0"/>
            <a:cs typeface="Calibri" panose="020F0502020204030204" pitchFamily="34" charset="0"/>
          </a:endParaRPr>
        </a:p>
      </dgm:t>
    </dgm:pt>
    <dgm:pt modelId="{F70644A7-FE22-4B54-8B48-EE78CC58F615}" type="parTrans" cxnId="{334CC7C1-C19B-4CD9-81AC-EBD32C2C6C76}">
      <dgm:prSet/>
      <dgm:spPr/>
      <dgm:t>
        <a:bodyPr/>
        <a:lstStyle/>
        <a:p>
          <a:endParaRPr lang="en-US"/>
        </a:p>
      </dgm:t>
    </dgm:pt>
    <dgm:pt modelId="{0282BEBF-95D2-46A3-AD67-A2C04EEF6E38}" type="sibTrans" cxnId="{334CC7C1-C19B-4CD9-81AC-EBD32C2C6C76}">
      <dgm:prSet/>
      <dgm:spPr/>
      <dgm:t>
        <a:bodyPr/>
        <a:lstStyle/>
        <a:p>
          <a:endParaRPr lang="en-US"/>
        </a:p>
      </dgm:t>
    </dgm:pt>
    <dgm:pt modelId="{96E634F5-BA62-4D5B-9A76-CB79CEBEF826}" type="pres">
      <dgm:prSet presAssocID="{2CC4FFC5-042D-4AB7-BD2F-C5758CE69A7A}" presName="Name0" presStyleCnt="0">
        <dgm:presLayoutVars>
          <dgm:dir/>
          <dgm:resizeHandles val="exact"/>
        </dgm:presLayoutVars>
      </dgm:prSet>
      <dgm:spPr/>
    </dgm:pt>
    <dgm:pt modelId="{EA59B720-F97D-404B-ACA2-638C83E90350}" type="pres">
      <dgm:prSet presAssocID="{C7BFCE4E-D1DB-40A4-8539-84B6C05FD1A5}" presName="node" presStyleLbl="node1" presStyleIdx="0" presStyleCnt="1">
        <dgm:presLayoutVars>
          <dgm:bulletEnabled val="1"/>
        </dgm:presLayoutVars>
      </dgm:prSet>
      <dgm:spPr/>
    </dgm:pt>
  </dgm:ptLst>
  <dgm:cxnLst>
    <dgm:cxn modelId="{8108B322-5018-42BF-9E84-85E250F4D4E1}" type="presOf" srcId="{2CC4FFC5-042D-4AB7-BD2F-C5758CE69A7A}" destId="{96E634F5-BA62-4D5B-9A76-CB79CEBEF826}" srcOrd="0" destOrd="0" presId="urn:microsoft.com/office/officeart/2005/8/layout/process1"/>
    <dgm:cxn modelId="{DC560964-7D66-4373-89E7-92175FE83877}" type="presOf" srcId="{C7BFCE4E-D1DB-40A4-8539-84B6C05FD1A5}" destId="{EA59B720-F97D-404B-ACA2-638C83E90350}" srcOrd="0" destOrd="0" presId="urn:microsoft.com/office/officeart/2005/8/layout/process1"/>
    <dgm:cxn modelId="{334CC7C1-C19B-4CD9-81AC-EBD32C2C6C76}" srcId="{2CC4FFC5-042D-4AB7-BD2F-C5758CE69A7A}" destId="{C7BFCE4E-D1DB-40A4-8539-84B6C05FD1A5}" srcOrd="0" destOrd="0" parTransId="{F70644A7-FE22-4B54-8B48-EE78CC58F615}" sibTransId="{0282BEBF-95D2-46A3-AD67-A2C04EEF6E38}"/>
    <dgm:cxn modelId="{7D7E308B-44BB-44D0-8920-76296ED343E7}" type="presParOf" srcId="{96E634F5-BA62-4D5B-9A76-CB79CEBEF826}" destId="{EA59B720-F97D-404B-ACA2-638C83E90350}" srcOrd="0" destOrd="0" presId="urn:microsoft.com/office/officeart/2005/8/layout/process1"/>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28ACE78E-387C-4CCD-883C-599E41EDBAC9}">
      <dsp:nvSpPr>
        <dsp:cNvPr id="0" name=""/>
        <dsp:cNvSpPr/>
      </dsp:nvSpPr>
      <dsp:spPr>
        <a:xfrm>
          <a:off x="0" y="431"/>
          <a:ext cx="8543925" cy="1009885"/>
        </a:xfrm>
        <a:prstGeom prst="roundRect">
          <a:avLst>
            <a:gd name="adj" fmla="val 10000"/>
          </a:avLst>
        </a:prstGeom>
        <a:solidFill>
          <a:schemeClr val="bg1">
            <a:lumMod val="95000"/>
            <a:hueOff val="0"/>
            <a:satOff val="0"/>
            <a:lumOff val="0"/>
            <a:alphaOff val="0"/>
          </a:schemeClr>
        </a:solidFill>
        <a:ln>
          <a:noFill/>
        </a:ln>
        <a:effectLst/>
      </dsp:spPr>
      <dsp:style>
        <a:lnRef idx="0">
          <a:scrgbClr r="0" g="0" b="0"/>
        </a:lnRef>
        <a:fillRef idx="1">
          <a:scrgbClr r="0" g="0" b="0"/>
        </a:fillRef>
        <a:effectRef idx="0">
          <a:scrgbClr r="0" g="0" b="0"/>
        </a:effectRef>
        <a:fontRef idx="minor"/>
      </dsp:style>
    </dsp:sp>
    <dsp:sp modelId="{65585DBF-2D61-46C1-BCA3-92BA25256D6F}">
      <dsp:nvSpPr>
        <dsp:cNvPr id="0" name=""/>
        <dsp:cNvSpPr/>
      </dsp:nvSpPr>
      <dsp:spPr>
        <a:xfrm>
          <a:off x="305490" y="227655"/>
          <a:ext cx="555436" cy="555436"/>
        </a:xfrm>
        <a:prstGeom prst="rect">
          <a:avLst/>
        </a:prstGeom>
        <a:blipFill>
          <a:blip xmlns:r="http://schemas.openxmlformats.org/officeDocument/2006/relationships">
            <a:extLst>
              <a:ext uri="{28A0092B-C50C-407E-A947-70E740481C1C}">
                <a14:useLocalDpi xmlns:a14="http://schemas.microsoft.com/office/drawing/2010/main" val="0"/>
              </a:ext>
              <a:ext uri="{96DAC541-7B7A-43D3-8B79-37D633B846F1}">
                <asvg:svgBlip xmlns:asvg="http://schemas.microsoft.com/office/drawing/2016/SVG/main" r:embed="rId1"/>
              </a:ext>
            </a:extLst>
          </a:blip>
          <a:stretch>
            <a:fillRect/>
          </a:stretch>
        </a:blipFill>
        <a:ln w="25400" cap="flat" cmpd="sng" algn="ctr">
          <a:noFill/>
          <a:prstDash val="solid"/>
        </a:ln>
        <a:effectLst/>
      </dsp:spPr>
      <dsp:style>
        <a:lnRef idx="2">
          <a:scrgbClr r="0" g="0" b="0"/>
        </a:lnRef>
        <a:fillRef idx="1">
          <a:scrgbClr r="0" g="0" b="0"/>
        </a:fillRef>
        <a:effectRef idx="0">
          <a:scrgbClr r="0" g="0" b="0"/>
        </a:effectRef>
        <a:fontRef idx="minor">
          <a:schemeClr val="lt1"/>
        </a:fontRef>
      </dsp:style>
    </dsp:sp>
    <dsp:sp modelId="{BA1954BA-B624-46C4-9F02-8D1FE52E3166}">
      <dsp:nvSpPr>
        <dsp:cNvPr id="0" name=""/>
        <dsp:cNvSpPr/>
      </dsp:nvSpPr>
      <dsp:spPr>
        <a:xfrm>
          <a:off x="1166417" y="431"/>
          <a:ext cx="7377507" cy="1009885"/>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106880" tIns="106880" rIns="106880" bIns="106880" numCol="1" spcCol="1270" anchor="ctr" anchorCtr="0">
          <a:noAutofit/>
        </a:bodyPr>
        <a:lstStyle/>
        <a:p>
          <a:pPr marL="0" lvl="0" indent="0" algn="l" defTabSz="1066800">
            <a:lnSpc>
              <a:spcPct val="100000"/>
            </a:lnSpc>
            <a:spcBef>
              <a:spcPct val="0"/>
            </a:spcBef>
            <a:spcAft>
              <a:spcPct val="35000"/>
            </a:spcAft>
            <a:buNone/>
          </a:pPr>
          <a:r>
            <a:rPr lang="en-GB" sz="2400" kern="1200">
              <a:latin typeface="Calibri" panose="020F0502020204030204" pitchFamily="34" charset="0"/>
              <a:ea typeface="Calibri" panose="020F0502020204030204" pitchFamily="34" charset="0"/>
              <a:cs typeface="Calibri" panose="020F0502020204030204" pitchFamily="34" charset="0"/>
            </a:rPr>
            <a:t>Non-profit organisation in the UK</a:t>
          </a:r>
          <a:endParaRPr lang="en-US" sz="2400" kern="1200">
            <a:latin typeface="Calibri" panose="020F0502020204030204" pitchFamily="34" charset="0"/>
            <a:ea typeface="Calibri" panose="020F0502020204030204" pitchFamily="34" charset="0"/>
            <a:cs typeface="Calibri" panose="020F0502020204030204" pitchFamily="34" charset="0"/>
          </a:endParaRPr>
        </a:p>
      </dsp:txBody>
      <dsp:txXfrm>
        <a:off x="1166417" y="431"/>
        <a:ext cx="7377507" cy="1009885"/>
      </dsp:txXfrm>
    </dsp:sp>
    <dsp:sp modelId="{B3127683-E4D1-4308-9E09-7CAD38649D9E}">
      <dsp:nvSpPr>
        <dsp:cNvPr id="0" name=""/>
        <dsp:cNvSpPr/>
      </dsp:nvSpPr>
      <dsp:spPr>
        <a:xfrm>
          <a:off x="0" y="1262788"/>
          <a:ext cx="8543925" cy="1009885"/>
        </a:xfrm>
        <a:prstGeom prst="roundRect">
          <a:avLst>
            <a:gd name="adj" fmla="val 10000"/>
          </a:avLst>
        </a:prstGeom>
        <a:solidFill>
          <a:schemeClr val="bg1">
            <a:lumMod val="95000"/>
            <a:hueOff val="0"/>
            <a:satOff val="0"/>
            <a:lumOff val="0"/>
            <a:alphaOff val="0"/>
          </a:schemeClr>
        </a:solidFill>
        <a:ln>
          <a:noFill/>
        </a:ln>
        <a:effectLst/>
      </dsp:spPr>
      <dsp:style>
        <a:lnRef idx="0">
          <a:scrgbClr r="0" g="0" b="0"/>
        </a:lnRef>
        <a:fillRef idx="1">
          <a:scrgbClr r="0" g="0" b="0"/>
        </a:fillRef>
        <a:effectRef idx="0">
          <a:scrgbClr r="0" g="0" b="0"/>
        </a:effectRef>
        <a:fontRef idx="minor"/>
      </dsp:style>
    </dsp:sp>
    <dsp:sp modelId="{3B4FBCFB-4354-4DDC-A530-A50A8EADD8A3}">
      <dsp:nvSpPr>
        <dsp:cNvPr id="0" name=""/>
        <dsp:cNvSpPr/>
      </dsp:nvSpPr>
      <dsp:spPr>
        <a:xfrm>
          <a:off x="305490" y="1490012"/>
          <a:ext cx="555436" cy="555436"/>
        </a:xfrm>
        <a:prstGeom prst="rect">
          <a:avLst/>
        </a:prstGeom>
        <a:blipFill>
          <a:blip xmlns:r="http://schemas.openxmlformats.org/officeDocument/2006/relationships">
            <a:extLst>
              <a:ext uri="{28A0092B-C50C-407E-A947-70E740481C1C}">
                <a14:useLocalDpi xmlns:a14="http://schemas.microsoft.com/office/drawing/2010/main" val="0"/>
              </a:ext>
              <a:ext uri="{96DAC541-7B7A-43D3-8B79-37D633B846F1}">
                <asvg:svgBlip xmlns:asvg="http://schemas.microsoft.com/office/drawing/2016/SVG/main" r:embed="rId2"/>
              </a:ext>
            </a:extLst>
          </a:blip>
          <a:stretch>
            <a:fillRect/>
          </a:stretch>
        </a:blipFill>
        <a:ln w="25400" cap="flat" cmpd="sng" algn="ctr">
          <a:noFill/>
          <a:prstDash val="solid"/>
        </a:ln>
        <a:effectLst/>
      </dsp:spPr>
      <dsp:style>
        <a:lnRef idx="2">
          <a:scrgbClr r="0" g="0" b="0"/>
        </a:lnRef>
        <a:fillRef idx="1">
          <a:scrgbClr r="0" g="0" b="0"/>
        </a:fillRef>
        <a:effectRef idx="0">
          <a:scrgbClr r="0" g="0" b="0"/>
        </a:effectRef>
        <a:fontRef idx="minor">
          <a:schemeClr val="lt1"/>
        </a:fontRef>
      </dsp:style>
    </dsp:sp>
    <dsp:sp modelId="{19958996-F281-4E64-8239-B01B627234CA}">
      <dsp:nvSpPr>
        <dsp:cNvPr id="0" name=""/>
        <dsp:cNvSpPr/>
      </dsp:nvSpPr>
      <dsp:spPr>
        <a:xfrm>
          <a:off x="1166417" y="1262788"/>
          <a:ext cx="7377507" cy="1009885"/>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106880" tIns="106880" rIns="106880" bIns="106880" numCol="1" spcCol="1270" anchor="ctr" anchorCtr="0">
          <a:noAutofit/>
        </a:bodyPr>
        <a:lstStyle/>
        <a:p>
          <a:pPr marL="0" lvl="0" indent="0" algn="l" defTabSz="933450">
            <a:lnSpc>
              <a:spcPct val="100000"/>
            </a:lnSpc>
            <a:spcBef>
              <a:spcPct val="0"/>
            </a:spcBef>
            <a:spcAft>
              <a:spcPct val="35000"/>
            </a:spcAft>
            <a:buNone/>
          </a:pPr>
          <a:r>
            <a:rPr lang="en-GB" sz="2100" kern="1200">
              <a:latin typeface="Calibri" panose="020F0502020204030204" pitchFamily="34" charset="0"/>
              <a:ea typeface="Calibri" panose="020F0502020204030204" pitchFamily="34" charset="0"/>
              <a:cs typeface="Calibri" panose="020F0502020204030204" pitchFamily="34" charset="0"/>
            </a:rPr>
            <a:t>FFT uses data on </a:t>
          </a:r>
          <a:r>
            <a:rPr lang="en-GB" sz="2400" b="1" kern="1200">
              <a:latin typeface="Calibri" panose="020F0502020204030204" pitchFamily="34" charset="0"/>
              <a:ea typeface="Calibri" panose="020F0502020204030204" pitchFamily="34" charset="0"/>
              <a:cs typeface="Calibri" panose="020F0502020204030204" pitchFamily="34" charset="0"/>
            </a:rPr>
            <a:t>similar students nationally </a:t>
          </a:r>
          <a:r>
            <a:rPr lang="en-GB" sz="2100" kern="1200">
              <a:latin typeface="Calibri" panose="020F0502020204030204" pitchFamily="34" charset="0"/>
              <a:ea typeface="Calibri" panose="020F0502020204030204" pitchFamily="34" charset="0"/>
              <a:cs typeface="Calibri" panose="020F0502020204030204" pitchFamily="34" charset="0"/>
            </a:rPr>
            <a:t>to set aspirational and achievable goals for individuals. </a:t>
          </a:r>
          <a:endParaRPr lang="en-US" sz="2100" kern="1200">
            <a:latin typeface="Calibri" panose="020F0502020204030204" pitchFamily="34" charset="0"/>
            <a:ea typeface="Calibri" panose="020F0502020204030204" pitchFamily="34" charset="0"/>
            <a:cs typeface="Calibri" panose="020F0502020204030204" pitchFamily="34" charset="0"/>
          </a:endParaRPr>
        </a:p>
      </dsp:txBody>
      <dsp:txXfrm>
        <a:off x="1166417" y="1262788"/>
        <a:ext cx="7377507" cy="1009885"/>
      </dsp:txXfrm>
    </dsp:sp>
    <dsp:sp modelId="{7864AB48-D3C0-4158-BD21-E9DA1309AD53}">
      <dsp:nvSpPr>
        <dsp:cNvPr id="0" name=""/>
        <dsp:cNvSpPr/>
      </dsp:nvSpPr>
      <dsp:spPr>
        <a:xfrm>
          <a:off x="0" y="2525145"/>
          <a:ext cx="8543925" cy="1009885"/>
        </a:xfrm>
        <a:prstGeom prst="roundRect">
          <a:avLst>
            <a:gd name="adj" fmla="val 10000"/>
          </a:avLst>
        </a:prstGeom>
        <a:solidFill>
          <a:schemeClr val="bg1">
            <a:lumMod val="95000"/>
            <a:hueOff val="0"/>
            <a:satOff val="0"/>
            <a:lumOff val="0"/>
            <a:alphaOff val="0"/>
          </a:schemeClr>
        </a:solidFill>
        <a:ln>
          <a:noFill/>
        </a:ln>
        <a:effectLst/>
      </dsp:spPr>
      <dsp:style>
        <a:lnRef idx="0">
          <a:scrgbClr r="0" g="0" b="0"/>
        </a:lnRef>
        <a:fillRef idx="1">
          <a:scrgbClr r="0" g="0" b="0"/>
        </a:fillRef>
        <a:effectRef idx="0">
          <a:scrgbClr r="0" g="0" b="0"/>
        </a:effectRef>
        <a:fontRef idx="minor"/>
      </dsp:style>
    </dsp:sp>
    <dsp:sp modelId="{983C7279-D94E-498F-BE1F-400F11B8E84C}">
      <dsp:nvSpPr>
        <dsp:cNvPr id="0" name=""/>
        <dsp:cNvSpPr/>
      </dsp:nvSpPr>
      <dsp:spPr>
        <a:xfrm>
          <a:off x="305490" y="2752369"/>
          <a:ext cx="555436" cy="555436"/>
        </a:xfrm>
        <a:prstGeom prst="rect">
          <a:avLst/>
        </a:prstGeom>
        <a:blipFill>
          <a:blip xmlns:r="http://schemas.openxmlformats.org/officeDocument/2006/relationships">
            <a:extLst>
              <a:ext uri="{28A0092B-C50C-407E-A947-70E740481C1C}">
                <a14:useLocalDpi xmlns:a14="http://schemas.microsoft.com/office/drawing/2010/main" val="0"/>
              </a:ext>
              <a:ext uri="{96DAC541-7B7A-43D3-8B79-37D633B846F1}">
                <asvg:svgBlip xmlns:asvg="http://schemas.microsoft.com/office/drawing/2016/SVG/main" r:embed="rId3"/>
              </a:ext>
            </a:extLst>
          </a:blip>
          <a:stretch>
            <a:fillRect/>
          </a:stretch>
        </a:blipFill>
        <a:ln w="25400" cap="flat" cmpd="sng" algn="ctr">
          <a:noFill/>
          <a:prstDash val="solid"/>
        </a:ln>
        <a:effectLst/>
      </dsp:spPr>
      <dsp:style>
        <a:lnRef idx="2">
          <a:scrgbClr r="0" g="0" b="0"/>
        </a:lnRef>
        <a:fillRef idx="1">
          <a:scrgbClr r="0" g="0" b="0"/>
        </a:fillRef>
        <a:effectRef idx="0">
          <a:scrgbClr r="0" g="0" b="0"/>
        </a:effectRef>
        <a:fontRef idx="minor">
          <a:schemeClr val="lt1"/>
        </a:fontRef>
      </dsp:style>
    </dsp:sp>
    <dsp:sp modelId="{28B30606-74F0-465D-B000-1D3E69B222A9}">
      <dsp:nvSpPr>
        <dsp:cNvPr id="0" name=""/>
        <dsp:cNvSpPr/>
      </dsp:nvSpPr>
      <dsp:spPr>
        <a:xfrm>
          <a:off x="1166417" y="2525145"/>
          <a:ext cx="3844766" cy="1009885"/>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106880" tIns="106880" rIns="106880" bIns="106880" numCol="1" spcCol="1270" anchor="ctr" anchorCtr="0">
          <a:noAutofit/>
        </a:bodyPr>
        <a:lstStyle/>
        <a:p>
          <a:pPr marL="0" lvl="0" indent="0" algn="l" defTabSz="755650">
            <a:lnSpc>
              <a:spcPct val="100000"/>
            </a:lnSpc>
            <a:spcBef>
              <a:spcPct val="0"/>
            </a:spcBef>
            <a:spcAft>
              <a:spcPct val="35000"/>
            </a:spcAft>
            <a:buNone/>
          </a:pPr>
          <a:r>
            <a:rPr lang="en-GB" sz="1700" kern="1200">
              <a:latin typeface="Calibri" panose="020F0502020204030204" pitchFamily="34" charset="0"/>
              <a:ea typeface="Calibri" panose="020F0502020204030204" pitchFamily="34" charset="0"/>
              <a:cs typeface="Calibri" panose="020F0502020204030204" pitchFamily="34" charset="0"/>
            </a:rPr>
            <a:t>Schools use this data to create </a:t>
          </a:r>
          <a:r>
            <a:rPr lang="en-GB" sz="1700" b="1" kern="1200">
              <a:latin typeface="Calibri" panose="020F0502020204030204" pitchFamily="34" charset="0"/>
              <a:ea typeface="Calibri" panose="020F0502020204030204" pitchFamily="34" charset="0"/>
              <a:cs typeface="Calibri" panose="020F0502020204030204" pitchFamily="34" charset="0"/>
            </a:rPr>
            <a:t>personalised targets</a:t>
          </a:r>
          <a:r>
            <a:rPr lang="en-GB" sz="1700" kern="1200">
              <a:latin typeface="Calibri" panose="020F0502020204030204" pitchFamily="34" charset="0"/>
              <a:ea typeface="Calibri" panose="020F0502020204030204" pitchFamily="34" charset="0"/>
              <a:cs typeface="Calibri" panose="020F0502020204030204" pitchFamily="34" charset="0"/>
            </a:rPr>
            <a:t>, which are often based on one of three progress levels: </a:t>
          </a:r>
          <a:endParaRPr lang="en-US" sz="1700" kern="1200">
            <a:latin typeface="Calibri" panose="020F0502020204030204" pitchFamily="34" charset="0"/>
            <a:ea typeface="Calibri" panose="020F0502020204030204" pitchFamily="34" charset="0"/>
            <a:cs typeface="Calibri" panose="020F0502020204030204" pitchFamily="34" charset="0"/>
          </a:endParaRPr>
        </a:p>
      </dsp:txBody>
      <dsp:txXfrm>
        <a:off x="1166417" y="2525145"/>
        <a:ext cx="3844766" cy="1009885"/>
      </dsp:txXfrm>
    </dsp:sp>
    <dsp:sp modelId="{D7385208-8C99-448C-9A2E-57F756E2C25B}">
      <dsp:nvSpPr>
        <dsp:cNvPr id="0" name=""/>
        <dsp:cNvSpPr/>
      </dsp:nvSpPr>
      <dsp:spPr>
        <a:xfrm>
          <a:off x="5011183" y="2525145"/>
          <a:ext cx="3532741" cy="1009885"/>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106880" tIns="106880" rIns="106880" bIns="106880" numCol="1" spcCol="1270" anchor="ctr" anchorCtr="0">
          <a:noAutofit/>
        </a:bodyPr>
        <a:lstStyle/>
        <a:p>
          <a:pPr marL="0" lvl="0" indent="0" algn="l" defTabSz="577850">
            <a:lnSpc>
              <a:spcPct val="100000"/>
            </a:lnSpc>
            <a:spcBef>
              <a:spcPct val="0"/>
            </a:spcBef>
            <a:spcAft>
              <a:spcPct val="35000"/>
            </a:spcAft>
            <a:buNone/>
          </a:pPr>
          <a:r>
            <a:rPr lang="en-GB" sz="1300" b="1" kern="1200"/>
            <a:t>average</a:t>
          </a:r>
          <a:r>
            <a:rPr lang="en-GB" sz="1300" kern="1200"/>
            <a:t> (FFT50) </a:t>
          </a:r>
          <a:endParaRPr lang="en-US" sz="1300" kern="1200"/>
        </a:p>
        <a:p>
          <a:pPr marL="0" lvl="0" indent="0" algn="l" defTabSz="577850">
            <a:lnSpc>
              <a:spcPct val="100000"/>
            </a:lnSpc>
            <a:spcBef>
              <a:spcPct val="0"/>
            </a:spcBef>
            <a:spcAft>
              <a:spcPct val="35000"/>
            </a:spcAft>
            <a:buNone/>
          </a:pPr>
          <a:r>
            <a:rPr lang="en-GB" sz="1300" b="1" kern="1200"/>
            <a:t>high</a:t>
          </a:r>
          <a:r>
            <a:rPr lang="en-GB" sz="1300" kern="1200"/>
            <a:t> (FFT20) or </a:t>
          </a:r>
          <a:endParaRPr lang="en-US" sz="1300" kern="1200"/>
        </a:p>
        <a:p>
          <a:pPr marL="0" lvl="0" indent="0" algn="l" defTabSz="577850">
            <a:lnSpc>
              <a:spcPct val="100000"/>
            </a:lnSpc>
            <a:spcBef>
              <a:spcPct val="0"/>
            </a:spcBef>
            <a:spcAft>
              <a:spcPct val="35000"/>
            </a:spcAft>
            <a:buNone/>
          </a:pPr>
          <a:r>
            <a:rPr lang="en-GB" sz="1300" b="1" kern="1200"/>
            <a:t>very high</a:t>
          </a:r>
          <a:r>
            <a:rPr lang="en-GB" sz="1300" kern="1200"/>
            <a:t> (FFT5)</a:t>
          </a:r>
          <a:endParaRPr lang="en-US" sz="1300" kern="1200"/>
        </a:p>
      </dsp:txBody>
      <dsp:txXfrm>
        <a:off x="5011183" y="2525145"/>
        <a:ext cx="3532741" cy="1009885"/>
      </dsp:txXfrm>
    </dsp:sp>
  </dsp:spTree>
</dsp:drawing>
</file>

<file path=ppt/diagrams/drawing2.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EA59B720-F97D-404B-ACA2-638C83E90350}">
      <dsp:nvSpPr>
        <dsp:cNvPr id="0" name=""/>
        <dsp:cNvSpPr/>
      </dsp:nvSpPr>
      <dsp:spPr>
        <a:xfrm>
          <a:off x="4171" y="0"/>
          <a:ext cx="8535581" cy="3208462"/>
        </a:xfrm>
        <a:prstGeom prst="roundRect">
          <a:avLst>
            <a:gd name="adj" fmla="val 10000"/>
          </a:avLst>
        </a:prstGeom>
        <a:solidFill>
          <a:schemeClr val="tx1"/>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232410" tIns="232410" rIns="232410" bIns="232410" numCol="1" spcCol="1270" anchor="ctr" anchorCtr="0">
          <a:noAutofit/>
        </a:bodyPr>
        <a:lstStyle/>
        <a:p>
          <a:pPr marL="0" lvl="0" indent="0" algn="ctr" defTabSz="2711450">
            <a:lnSpc>
              <a:spcPct val="90000"/>
            </a:lnSpc>
            <a:spcBef>
              <a:spcPct val="0"/>
            </a:spcBef>
            <a:spcAft>
              <a:spcPct val="35000"/>
            </a:spcAft>
            <a:buNone/>
          </a:pPr>
          <a:r>
            <a:rPr lang="en-GB" sz="6100" b="1" kern="1200">
              <a:latin typeface="Calibri" panose="020F0502020204030204" pitchFamily="34" charset="0"/>
              <a:ea typeface="Calibri" panose="020F0502020204030204" pitchFamily="34" charset="0"/>
              <a:cs typeface="Calibri" panose="020F0502020204030204" pitchFamily="34" charset="0"/>
            </a:rPr>
            <a:t>An FFT estimate is a </a:t>
          </a:r>
          <a:r>
            <a:rPr lang="en-GB" sz="6100" b="1" kern="1200">
              <a:solidFill>
                <a:srgbClr val="FF0000"/>
              </a:solidFill>
              <a:latin typeface="Calibri" panose="020F0502020204030204" pitchFamily="34" charset="0"/>
              <a:ea typeface="Calibri" panose="020F0502020204030204" pitchFamily="34" charset="0"/>
              <a:cs typeface="Calibri" panose="020F0502020204030204" pitchFamily="34" charset="0"/>
            </a:rPr>
            <a:t>grade</a:t>
          </a:r>
          <a:r>
            <a:rPr lang="en-GB" sz="6100" b="1" kern="1200">
              <a:latin typeface="Calibri" panose="020F0502020204030204" pitchFamily="34" charset="0"/>
              <a:ea typeface="Calibri" panose="020F0502020204030204" pitchFamily="34" charset="0"/>
              <a:cs typeface="Calibri" panose="020F0502020204030204" pitchFamily="34" charset="0"/>
            </a:rPr>
            <a:t> assigned to each pupil. </a:t>
          </a:r>
          <a:endParaRPr lang="en-US" sz="6100" b="1" kern="1200">
            <a:latin typeface="Calibri" panose="020F0502020204030204" pitchFamily="34" charset="0"/>
            <a:ea typeface="Calibri" panose="020F0502020204030204" pitchFamily="34" charset="0"/>
            <a:cs typeface="Calibri" panose="020F0502020204030204" pitchFamily="34" charset="0"/>
          </a:endParaRPr>
        </a:p>
      </dsp:txBody>
      <dsp:txXfrm>
        <a:off x="98144" y="93973"/>
        <a:ext cx="8347635" cy="3020516"/>
      </dsp:txXfrm>
    </dsp:sp>
  </dsp:spTree>
</dsp:drawing>
</file>

<file path=ppt/diagrams/layout1.xml><?xml version="1.0" encoding="utf-8"?>
<dgm:layoutDef xmlns:dgm="http://schemas.openxmlformats.org/drawingml/2006/diagram" xmlns:a="http://schemas.openxmlformats.org/drawingml/2006/main" uniqueId="urn:microsoft.com/office/officeart/2018/2/layout/IconVerticalSolidList">
  <dgm:title val="Icon Vertical Solid List"/>
  <dgm:desc val="Use to show a series of visuals from top to bottom with Level 1 or Level 1 and Level 2 text grouped in a shape. Works best with icons or small pictures with lengthier descriptions."/>
  <dgm:catLst>
    <dgm:cat type="icon" pri="500"/>
  </dgm:catLst>
  <dgm:sampData useDef="1">
    <dgm:dataModel>
      <dgm:ptLst/>
      <dgm:bg/>
      <dgm:whole/>
    </dgm:dataModel>
  </dgm:sampData>
  <dgm:styleData useDef="1">
    <dgm:dataModel>
      <dgm:ptLst/>
      <dgm:bg/>
      <dgm:whole/>
    </dgm:dataModel>
  </dgm:styleData>
  <dgm:clrData useDef="1">
    <dgm:dataModel>
      <dgm:ptLst/>
      <dgm:bg/>
      <dgm:whole/>
    </dgm:dataModel>
  </dgm:clrData>
  <dgm:layoutNode name="root">
    <dgm:varLst>
      <dgm:dir/>
      <dgm:resizeHandles val="exact"/>
    </dgm:varLst>
    <dgm:choose name="Name0">
      <dgm:if name="Name1" axis="self" func="var" arg="dir" op="equ" val="norm">
        <dgm:alg type="lin">
          <dgm:param type="linDir" val="fromT"/>
          <dgm:param type="nodeHorzAlign" val="l"/>
        </dgm:alg>
      </dgm:if>
      <dgm:else name="Name2">
        <dgm:alg type="lin">
          <dgm:param type="linDir" val="fromT"/>
          <dgm:param type="nodeHorzAlign" val="r"/>
        </dgm:alg>
      </dgm:else>
    </dgm:choose>
    <dgm:shape xmlns:r="http://schemas.openxmlformats.org/officeDocument/2006/relationships" r:blip="">
      <dgm:adjLst/>
    </dgm:shape>
    <dgm:presOf/>
    <dgm:choose name="Name3">
      <dgm:if name="Name4" axis="ch" ptType="node" func="cnt" op="lte" val="3">
        <dgm:constrLst>
          <dgm:constr type="h" for="ch" forName="compNode" refType="h" fact="0.3"/>
          <dgm:constr type="w" for="ch" forName="compNode" refType="w"/>
          <dgm:constr type="h" for="ch" forName="sibTrans" refType="h" refFor="ch" refForName="compNode" fact="0.25"/>
          <dgm:constr type="primFontSz" for="des" forName="parTx" val="25"/>
          <dgm:constr type="primFontSz" for="des" forName="desTx" refType="primFontSz" refFor="des" refForName="parTx" op="lte" fact="0.75"/>
          <dgm:constr type="h" for="des" forName="compNode" op="equ"/>
          <dgm:constr type="h" for="des" forName="bgRect" op="equ"/>
          <dgm:constr type="h" for="des" forName="iconRect" op="equ"/>
          <dgm:constr type="w" for="des" forName="iconRect" op="equ"/>
          <dgm:constr type="h" for="des" forName="spaceRect" op="equ"/>
          <dgm:constr type="h" for="des" forName="parTx" op="equ"/>
          <dgm:constr type="h" for="des" forName="desTx" op="equ"/>
        </dgm:constrLst>
      </dgm:if>
      <dgm:if name="Name5" axis="ch" ptType="node" func="cnt" op="lte" val="4">
        <dgm:constrLst>
          <dgm:constr type="h" for="ch" forName="compNode" refType="h" fact="0.3"/>
          <dgm:constr type="w" for="ch" forName="compNode" refType="w"/>
          <dgm:constr type="h" for="ch" forName="sibTrans" refType="h" refFor="ch" refForName="compNode" fact="0.25"/>
          <dgm:constr type="primFontSz" for="des" forName="parTx" val="22"/>
          <dgm:constr type="primFontSz" for="des" forName="desTx" refType="primFontSz" refFor="des" refForName="parTx" op="lte" fact="0.75"/>
          <dgm:constr type="h" for="des" forName="compNode" op="equ"/>
          <dgm:constr type="h" for="des" forName="bgRect" op="equ"/>
          <dgm:constr type="h" for="des" forName="iconRect" op="equ"/>
          <dgm:constr type="w" for="des" forName="iconRect" op="equ"/>
          <dgm:constr type="h" for="des" forName="spaceRect" op="equ"/>
          <dgm:constr type="h" for="des" forName="parTx" op="equ"/>
          <dgm:constr type="h" for="des" forName="desTx" op="equ"/>
        </dgm:constrLst>
      </dgm:if>
      <dgm:if name="Name6" axis="ch" ptType="node" func="cnt" op="lte" val="6">
        <dgm:constrLst>
          <dgm:constr type="h" for="ch" forName="compNode" refType="h" fact="0.3"/>
          <dgm:constr type="w" for="ch" forName="compNode" refType="w"/>
          <dgm:constr type="h" for="ch" forName="sibTrans" refType="h" refFor="ch" refForName="compNode" fact="0.25"/>
          <dgm:constr type="primFontSz" for="des" forName="parTx" val="19"/>
          <dgm:constr type="primFontSz" for="des" forName="desTx" refType="primFontSz" refFor="des" refForName="parTx" op="lte" fact="0.75"/>
          <dgm:constr type="h" for="des" forName="compNode" op="equ"/>
          <dgm:constr type="h" for="des" forName="bgRect" op="equ"/>
          <dgm:constr type="h" for="des" forName="iconRect" op="equ"/>
          <dgm:constr type="w" for="des" forName="iconRect" op="equ"/>
          <dgm:constr type="h" for="des" forName="spaceRect" op="equ"/>
          <dgm:constr type="h" for="des" forName="parTx" op="equ"/>
          <dgm:constr type="h" for="des" forName="desTx" op="equ"/>
        </dgm:constrLst>
      </dgm:if>
      <dgm:else name="Name7">
        <dgm:constrLst>
          <dgm:constr type="h" for="ch" forName="compNode" refType="h" fact="0.3"/>
          <dgm:constr type="w" for="ch" forName="compNode" refType="w"/>
          <dgm:constr type="h" for="ch" forName="sibTrans" refType="h" refFor="ch" refForName="compNode" fact="0.25"/>
          <dgm:constr type="primFontSz" for="des" forName="parTx" val="16"/>
          <dgm:constr type="primFontSz" for="des" forName="desTx" refType="primFontSz" refFor="des" refForName="parTx" op="lte" fact="0.75"/>
          <dgm:constr type="h" for="des" forName="compNode" op="equ"/>
          <dgm:constr type="h" for="des" forName="bgRect" op="equ"/>
          <dgm:constr type="h" for="des" forName="iconRect" op="equ"/>
          <dgm:constr type="w" for="des" forName="iconRect" op="equ"/>
          <dgm:constr type="h" for="des" forName="spaceRect" op="equ"/>
          <dgm:constr type="h" for="des" forName="parTx" op="equ"/>
          <dgm:constr type="h" for="des" forName="desTx" op="equ"/>
        </dgm:constrLst>
      </dgm:else>
    </dgm:choose>
    <dgm:ruleLst>
      <dgm:rule type="h" for="ch" forName="compNode" val="0" fact="NaN" max="NaN"/>
    </dgm:ruleLst>
    <dgm:forEach name="Name8" axis="ch" ptType="node">
      <dgm:layoutNode name="compNode">
        <dgm:alg type="composite"/>
        <dgm:shape xmlns:r="http://schemas.openxmlformats.org/officeDocument/2006/relationships" r:blip="">
          <dgm:adjLst/>
        </dgm:shape>
        <dgm:presOf axis="self"/>
        <dgm:choose name="Name9">
          <dgm:if name="Name10" axis="ch" ptType="node" func="cnt" op="gte" val="1">
            <dgm:constrLst>
              <dgm:constr type="w" for="ch" forName="bgRect" refType="w"/>
              <dgm:constr type="h" for="ch" forName="bgRect" refType="h"/>
              <dgm:constr type="l" for="ch" forName="bgRect"/>
              <dgm:constr type="t" for="ch" forName="bgRect"/>
              <dgm:constr type="h" for="ch" forName="iconRect" refType="h" fact="0.55"/>
              <dgm:constr type="w" for="ch" forName="iconRect" refType="h" refFor="ch" refForName="iconRect"/>
              <dgm:constr type="l" for="ch" forName="iconRect" refType="h" refFor="ch" refForName="iconRect" fact="0.55"/>
              <dgm:constr type="ctrY" for="ch" forName="iconRect" refType="ctrY" refFor="ch" refForName="bgRect"/>
              <dgm:constr type="w" for="ch" forName="spaceRect" refType="l" refFor="ch" refForName="iconRect"/>
              <dgm:constr type="h" for="ch" forName="spaceRect" refType="h"/>
              <dgm:constr type="l" for="ch" forName="spaceRect" refType="r" refFor="ch" refForName="iconRect"/>
              <dgm:constr type="t" for="ch" forName="spaceRect"/>
              <dgm:constr type="w" for="ch" forName="parTx" refType="w" fact="0.45"/>
              <dgm:constr type="h" for="ch" forName="parTx" refType="h"/>
              <dgm:constr type="l" for="ch" forName="parTx" refType="r" refFor="ch" refForName="spaceRect"/>
              <dgm:constr type="t" for="ch" forName="parTx"/>
              <dgm:constr type="h" for="ch" forName="desTx" refType="h"/>
              <dgm:constr type="l" for="ch" forName="desTx" refType="r" refFor="ch" refForName="parTx"/>
              <dgm:constr type="t" for="ch" forName="desTx"/>
            </dgm:constrLst>
          </dgm:if>
          <dgm:else name="Name11">
            <dgm:constrLst>
              <dgm:constr type="w" for="ch" forName="bgRect" refType="w"/>
              <dgm:constr type="h" for="ch" forName="bgRect" refType="h"/>
              <dgm:constr type="l" for="ch" forName="bgRect"/>
              <dgm:constr type="t" for="ch" forName="bgRect"/>
              <dgm:constr type="h" for="ch" forName="iconRect" refType="h" fact="0.55"/>
              <dgm:constr type="w" for="ch" forName="iconRect" refType="h" refFor="ch" refForName="iconRect"/>
              <dgm:constr type="l" for="ch" forName="iconRect" refType="h" refFor="ch" refForName="iconRect" fact="0.55"/>
              <dgm:constr type="ctrY" for="ch" forName="iconRect" refType="ctrY" refFor="ch" refForName="bgRect"/>
              <dgm:constr type="w" for="ch" forName="spaceRect" refType="l" refFor="ch" refForName="iconRect"/>
              <dgm:constr type="h" for="ch" forName="spaceRect" refType="h"/>
              <dgm:constr type="l" for="ch" forName="spaceRect" refType="r" refFor="ch" refForName="iconRect"/>
              <dgm:constr type="t" for="ch" forName="spaceRect"/>
              <dgm:constr type="h" for="ch" forName="parTx" refType="h"/>
              <dgm:constr type="l" for="ch" forName="parTx" refType="r" refFor="ch" refForName="spaceRect"/>
              <dgm:constr type="t" for="ch" forName="parTx"/>
            </dgm:constrLst>
          </dgm:else>
        </dgm:choose>
        <dgm:ruleLst>
          <dgm:rule type="h" val="INF" fact="NaN" max="NaN"/>
        </dgm:ruleLst>
        <dgm:layoutNode name="bgRect" styleLbl="bgShp">
          <dgm:alg type="sp"/>
          <dgm:shape xmlns:r="http://schemas.openxmlformats.org/officeDocument/2006/relationships" type="roundRect" r:blip="">
            <dgm:adjLst>
              <dgm:adj idx="1" val="0.1"/>
            </dgm:adjLst>
          </dgm:shape>
          <dgm:presOf/>
          <dgm:constrLst/>
          <dgm:ruleLst/>
        </dgm:layoutNode>
        <dgm:layoutNode name="iconRect" styleLbl="node1">
          <dgm:alg type="sp"/>
          <dgm:shape xmlns:r="http://schemas.openxmlformats.org/officeDocument/2006/relationships" type="rect" r:blip="" blipPhldr="1">
            <dgm:adjLst/>
          </dgm:shape>
          <dgm:presOf/>
          <dgm:constrLst/>
          <dgm:ruleLst/>
        </dgm:layoutNode>
        <dgm:layoutNode name="spaceRect">
          <dgm:alg type="sp"/>
          <dgm:shape xmlns:r="http://schemas.openxmlformats.org/officeDocument/2006/relationships" r:blip="">
            <dgm:adjLst/>
          </dgm:shape>
          <dgm:presOf/>
          <dgm:constrLst/>
          <dgm:ruleLst/>
        </dgm:layoutNode>
        <dgm:layoutNode name="parTx" styleLbl="revTx">
          <dgm:varLst>
            <dgm:chMax val="0"/>
            <dgm:chPref val="0"/>
          </dgm:varLst>
          <dgm:alg type="tx">
            <dgm:param type="txAnchorVert" val="mid"/>
            <dgm:param type="parTxLTRAlign" val="l"/>
            <dgm:param type="shpTxLTRAlignCh" val="l"/>
            <dgm:param type="parTxRTLAlign" val="r"/>
            <dgm:param type="shpTxRTLAlignCh" val="r"/>
          </dgm:alg>
          <dgm:shape xmlns:r="http://schemas.openxmlformats.org/officeDocument/2006/relationships" type="rect" r:blip="">
            <dgm:adjLst/>
          </dgm:shape>
          <dgm:presOf axis="self" ptType="node"/>
          <dgm:constrLst>
            <dgm:constr type="lMarg" refType="h" fact="0.3"/>
            <dgm:constr type="rMarg" refType="h" fact="0.3"/>
            <dgm:constr type="tMarg" refType="h" fact="0.3"/>
            <dgm:constr type="bMarg" refType="h" fact="0.3"/>
          </dgm:constrLst>
          <dgm:ruleLst>
            <dgm:rule type="primFontSz" val="14" fact="NaN" max="NaN"/>
            <dgm:rule type="h" val="INF" fact="NaN" max="NaN"/>
          </dgm:ruleLst>
        </dgm:layoutNode>
        <dgm:choose name="Name12">
          <dgm:if name="Name13" axis="ch" ptType="node" func="cnt" op="gte" val="1">
            <dgm:layoutNode name="desTx" styleLbl="revTx">
              <dgm:varLst/>
              <dgm:alg type="tx">
                <dgm:param type="txAnchorVertCh" val="mid"/>
                <dgm:param type="parTxLTRAlign" val="l"/>
                <dgm:param type="shpTxLTRAlignCh" val="l"/>
                <dgm:param type="parTxRTLAlign" val="r"/>
                <dgm:param type="shpTxRTLAlignCh" val="r"/>
                <dgm:param type="stBulletLvl" val="0"/>
              </dgm:alg>
              <dgm:shape xmlns:r="http://schemas.openxmlformats.org/officeDocument/2006/relationships" type="rect" r:blip="">
                <dgm:adjLst/>
              </dgm:shape>
              <dgm:presOf axis="des" ptType="node"/>
              <dgm:constrLst>
                <dgm:constr type="primFontSz" val="18"/>
                <dgm:constr type="secFontSz" refType="primFontSz"/>
                <dgm:constr type="lMarg" refType="h" fact="0.3"/>
                <dgm:constr type="rMarg" refType="h" fact="0.3"/>
                <dgm:constr type="tMarg" refType="h" fact="0.3"/>
                <dgm:constr type="bMarg" refType="h" fact="0.3"/>
              </dgm:constrLst>
              <dgm:ruleLst>
                <dgm:rule type="primFontSz" val="11" fact="NaN" max="NaN"/>
              </dgm:ruleLst>
            </dgm:layoutNode>
          </dgm:if>
          <dgm:else name="Name14"/>
        </dgm:choose>
      </dgm:layoutNode>
      <dgm:forEach name="Name15" axis="followSib" ptType="sibTrans" cnt="1">
        <dgm:layoutNode name="sibTrans">
          <dgm:alg type="sp"/>
          <dgm:shape xmlns:r="http://schemas.openxmlformats.org/officeDocument/2006/relationships" r:blip="">
            <dgm:adjLst/>
          </dgm:shape>
          <dgm:presOf axis="self"/>
          <dgm:constrLst/>
          <dgm:ruleLst/>
        </dgm:layoutNode>
      </dgm:forEach>
    </dgm:forEach>
  </dgm:layoutNode>
  <dgm:extLst>
    <a:ext uri="{68A01E43-0DF5-4B5B-8FA6-DAF915123BFB}">
      <dgm1612:lstStyle xmlns:dgm1612="http://schemas.microsoft.com/office/drawing/2016/12/diagram">
        <a:lvl1pPr>
          <a:lnSpc>
            <a:spcPct val="100000"/>
          </a:lnSpc>
        </a:lvl1pPr>
        <a:lvl2pPr>
          <a:lnSpc>
            <a:spcPct val="100000"/>
          </a:lnSpc>
        </a:lvl2pPr>
      </dgm1612:lstStyle>
    </a:ext>
  </dgm:extLst>
</dgm:layoutDef>
</file>

<file path=ppt/diagrams/layout2.xml><?xml version="1.0" encoding="utf-8"?>
<dgm:layoutDef xmlns:dgm="http://schemas.openxmlformats.org/drawingml/2006/diagram" xmlns:a="http://schemas.openxmlformats.org/drawingml/2006/main" uniqueId="urn:microsoft.com/office/officeart/2005/8/layout/process1">
  <dgm:title val=""/>
  <dgm:desc val=""/>
  <dgm:catLst>
    <dgm:cat type="process" pri="1000"/>
    <dgm:cat type="convert" pri="15000"/>
  </dgm:catLst>
  <dgm:sampData useDef="1">
    <dgm:dataModel>
      <dgm:pt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Name0">
    <dgm:varLst>
      <dgm:dir/>
      <dgm:resizeHandles val="exact"/>
    </dgm:varLst>
    <dgm:choose name="Name1">
      <dgm:if name="Name2" func="var" arg="dir" op="equ" val="norm">
        <dgm:alg type="lin"/>
      </dgm:if>
      <dgm:else name="Name3">
        <dgm:alg type="lin">
          <dgm:param type="linDir" val="fromR"/>
        </dgm:alg>
      </dgm:else>
    </dgm:choose>
    <dgm:shape xmlns:r="http://schemas.openxmlformats.org/officeDocument/2006/relationships" r:blip="">
      <dgm:adjLst/>
    </dgm:shape>
    <dgm:presOf/>
    <dgm:constrLst>
      <dgm:constr type="w" for="ch" ptType="node" refType="w"/>
      <dgm:constr type="h" for="ch" ptType="node" op="equ"/>
      <dgm:constr type="primFontSz" for="ch" ptType="node" op="equ" val="65"/>
      <dgm:constr type="w" for="ch" ptType="sibTrans" refType="w" refFor="ch" refPtType="node" op="equ" fact="0.4"/>
      <dgm:constr type="h" for="ch" ptType="sibTrans" op="equ"/>
      <dgm:constr type="primFontSz" for="des" forName="connectorText" op="equ" val="55"/>
      <dgm:constr type="primFontSz" for="des" forName="connectorText" refType="primFontSz" refFor="ch" refPtType="node" op="lte" fact="0.8"/>
    </dgm:constrLst>
    <dgm:ruleLst/>
    <dgm:forEach name="nodesForEach" axis="ch" ptType="node">
      <dgm:layoutNode name="node">
        <dgm:varLst>
          <dgm:bulletEnabled val="1"/>
        </dgm:varLst>
        <dgm:alg type="tx"/>
        <dgm:shape xmlns:r="http://schemas.openxmlformats.org/officeDocument/2006/relationships" type="roundRect" r:blip="">
          <dgm:adjLst>
            <dgm:adj idx="1" val="0.1"/>
          </dgm:adjLst>
        </dgm:shape>
        <dgm:presOf axis="desOrSelf" ptType="node"/>
        <dgm:constrLst>
          <dgm:constr type="h" refType="w" fact="0.6"/>
          <dgm:constr type="tMarg" refType="primFontSz" fact="0.3"/>
          <dgm:constr type="bMarg" refType="primFontSz" fact="0.3"/>
          <dgm:constr type="lMarg" refType="primFontSz" fact="0.3"/>
          <dgm:constr type="rMarg" refType="primFontSz" fact="0.3"/>
        </dgm:constrLst>
        <dgm:ruleLst>
          <dgm:rule type="primFontSz" val="18" fact="NaN" max="NaN"/>
          <dgm:rule type="h" val="NaN" fact="1.5" max="NaN"/>
          <dgm:rule type="primFontSz" val="5" fact="NaN" max="NaN"/>
          <dgm:rule type="h" val="INF" fact="NaN" max="NaN"/>
        </dgm:ruleLst>
      </dgm:layoutNode>
      <dgm:forEach name="sibTransForEach" axis="followSib" ptType="sibTrans" cnt="1">
        <dgm:layoutNode name="sibTrans">
          <dgm:alg type="conn">
            <dgm:param type="begPts" val="auto"/>
            <dgm:param type="endPts" val="auto"/>
          </dgm:alg>
          <dgm:shape xmlns:r="http://schemas.openxmlformats.org/officeDocument/2006/relationships" type="conn" r:blip="">
            <dgm:adjLst/>
          </dgm:shape>
          <dgm:presOf axis="self"/>
          <dgm:constrLst>
            <dgm:constr type="h" refType="w" fact="0.62"/>
            <dgm:constr type="connDist"/>
            <dgm:constr type="begPad" refType="connDist" fact="0.25"/>
            <dgm:constr type="endPad" refType="connDist" fact="0.22"/>
          </dgm:constrLst>
          <dgm:ruleLst/>
          <dgm:layoutNode name="connectorText">
            <dgm:alg type="tx">
              <dgm:param type="autoTxRot" val="grav"/>
            </dgm:alg>
            <dgm:shape xmlns:r="http://schemas.openxmlformats.org/officeDocument/2006/relationships" type="conn" r:blip="" hideGeom="1">
              <dgm:adjLst/>
            </dgm:shape>
            <dgm:presOf axis="self"/>
            <dgm:constrLst>
              <dgm:constr type="lMarg"/>
              <dgm:constr type="rMarg"/>
              <dgm:constr type="tMarg"/>
              <dgm:constr type="bMarg"/>
            </dgm:constrLst>
            <dgm:ruleLst>
              <dgm:rule type="primFontSz" val="5" fact="NaN" max="NaN"/>
            </dgm:ruleLst>
          </dgm:layoutNode>
        </dgm:layoutNode>
      </dgm:forEach>
    </dgm:forEach>
  </dgm:layoutNode>
</dgm:layoutDef>
</file>

<file path=ppt/diagrams/quickStyle1.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2.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lt1"/>
        </a:solidFill>
        <a:effectLst/>
      </p:bgPr>
    </p:bg>
    <p:spTree>
      <p:nvGrpSpPr>
        <p:cNvPr id="1" name="Shape 2"/>
        <p:cNvGrpSpPr/>
        <p:nvPr/>
      </p:nvGrpSpPr>
      <p:grpSpPr>
        <a:xfrm>
          <a:off x="0" y="0"/>
          <a:ext cx="0" cy="0"/>
          <a:chOff x="0" y="0"/>
          <a:chExt cx="0" cy="0"/>
        </a:xfrm>
      </p:grpSpPr>
      <p:sp>
        <p:nvSpPr>
          <p:cNvPr id="3" name="Google Shape;3;n"/>
          <p:cNvSpPr txBox="1">
            <a:spLocks noGrp="1"/>
          </p:cNvSpPr>
          <p:nvPr>
            <p:ph type="hdr" idx="2"/>
          </p:nvPr>
        </p:nvSpPr>
        <p:spPr>
          <a:xfrm>
            <a:off x="0" y="0"/>
            <a:ext cx="2945659" cy="498056"/>
          </a:xfrm>
          <a:prstGeom prst="rect">
            <a:avLst/>
          </a:prstGeom>
          <a:noFill/>
          <a:ln>
            <a:noFill/>
          </a:ln>
        </p:spPr>
        <p:txBody>
          <a:bodyPr spcFirstLastPara="1" wrap="square" lIns="91425" tIns="45700" rIns="91425" bIns="45700" anchor="t" anchorCtr="0">
            <a:noAutofit/>
          </a:bodyPr>
          <a:lstStyle>
            <a:lvl1pPr marR="0" lvl="0" algn="l" rtl="0">
              <a:spcBef>
                <a:spcPts val="0"/>
              </a:spcBef>
              <a:spcAft>
                <a:spcPts val="0"/>
              </a:spcAft>
              <a:buSzPts val="1400"/>
              <a:buNone/>
              <a:defRPr sz="1200" b="0" i="0" u="none" strike="noStrike" cap="none">
                <a:solidFill>
                  <a:schemeClr val="dk1"/>
                </a:solidFill>
                <a:latin typeface="Arial"/>
                <a:ea typeface="Arial"/>
                <a:cs typeface="Arial"/>
                <a:sym typeface="Arial"/>
              </a:defRPr>
            </a:lvl1pPr>
            <a:lvl2pPr marR="0" lvl="1" algn="l" rtl="0">
              <a:spcBef>
                <a:spcPts val="0"/>
              </a:spcBef>
              <a:spcAft>
                <a:spcPts val="0"/>
              </a:spcAft>
              <a:buSzPts val="1400"/>
              <a:buNone/>
              <a:defRPr sz="1800" b="0" i="0" u="none" strike="noStrike" cap="none">
                <a:solidFill>
                  <a:schemeClr val="dk1"/>
                </a:solidFill>
                <a:latin typeface="Arial"/>
                <a:ea typeface="Arial"/>
                <a:cs typeface="Arial"/>
                <a:sym typeface="Arial"/>
              </a:defRPr>
            </a:lvl2pPr>
            <a:lvl3pPr marR="0" lvl="2" algn="l" rtl="0">
              <a:spcBef>
                <a:spcPts val="0"/>
              </a:spcBef>
              <a:spcAft>
                <a:spcPts val="0"/>
              </a:spcAft>
              <a:buSzPts val="1400"/>
              <a:buNone/>
              <a:defRPr sz="1800" b="0" i="0" u="none" strike="noStrike" cap="none">
                <a:solidFill>
                  <a:schemeClr val="dk1"/>
                </a:solidFill>
                <a:latin typeface="Arial"/>
                <a:ea typeface="Arial"/>
                <a:cs typeface="Arial"/>
                <a:sym typeface="Arial"/>
              </a:defRPr>
            </a:lvl3pPr>
            <a:lvl4pPr marR="0" lvl="3" algn="l" rtl="0">
              <a:spcBef>
                <a:spcPts val="0"/>
              </a:spcBef>
              <a:spcAft>
                <a:spcPts val="0"/>
              </a:spcAft>
              <a:buSzPts val="1400"/>
              <a:buNone/>
              <a:defRPr sz="1800" b="0" i="0" u="none" strike="noStrike" cap="none">
                <a:solidFill>
                  <a:schemeClr val="dk1"/>
                </a:solidFill>
                <a:latin typeface="Arial"/>
                <a:ea typeface="Arial"/>
                <a:cs typeface="Arial"/>
                <a:sym typeface="Arial"/>
              </a:defRPr>
            </a:lvl4pPr>
            <a:lvl5pPr marR="0" lvl="4" algn="l" rtl="0">
              <a:spcBef>
                <a:spcPts val="0"/>
              </a:spcBef>
              <a:spcAft>
                <a:spcPts val="0"/>
              </a:spcAft>
              <a:buSzPts val="1400"/>
              <a:buNone/>
              <a:defRPr sz="1800" b="0" i="0" u="none" strike="noStrike" cap="none">
                <a:solidFill>
                  <a:schemeClr val="dk1"/>
                </a:solidFill>
                <a:latin typeface="Arial"/>
                <a:ea typeface="Arial"/>
                <a:cs typeface="Arial"/>
                <a:sym typeface="Arial"/>
              </a:defRPr>
            </a:lvl5pPr>
            <a:lvl6pPr marR="0" lvl="5" algn="l" rtl="0">
              <a:spcBef>
                <a:spcPts val="0"/>
              </a:spcBef>
              <a:spcAft>
                <a:spcPts val="0"/>
              </a:spcAft>
              <a:buSzPts val="1400"/>
              <a:buNone/>
              <a:defRPr sz="1800" b="0" i="0" u="none" strike="noStrike" cap="none">
                <a:solidFill>
                  <a:schemeClr val="dk1"/>
                </a:solidFill>
                <a:latin typeface="Arial"/>
                <a:ea typeface="Arial"/>
                <a:cs typeface="Arial"/>
                <a:sym typeface="Arial"/>
              </a:defRPr>
            </a:lvl6pPr>
            <a:lvl7pPr marR="0" lvl="6" algn="l" rtl="0">
              <a:spcBef>
                <a:spcPts val="0"/>
              </a:spcBef>
              <a:spcAft>
                <a:spcPts val="0"/>
              </a:spcAft>
              <a:buSzPts val="1400"/>
              <a:buNone/>
              <a:defRPr sz="1800" b="0" i="0" u="none" strike="noStrike" cap="none">
                <a:solidFill>
                  <a:schemeClr val="dk1"/>
                </a:solidFill>
                <a:latin typeface="Arial"/>
                <a:ea typeface="Arial"/>
                <a:cs typeface="Arial"/>
                <a:sym typeface="Arial"/>
              </a:defRPr>
            </a:lvl7pPr>
            <a:lvl8pPr marR="0" lvl="7" algn="l" rtl="0">
              <a:spcBef>
                <a:spcPts val="0"/>
              </a:spcBef>
              <a:spcAft>
                <a:spcPts val="0"/>
              </a:spcAft>
              <a:buSzPts val="1400"/>
              <a:buNone/>
              <a:defRPr sz="1800" b="0" i="0" u="none" strike="noStrike" cap="none">
                <a:solidFill>
                  <a:schemeClr val="dk1"/>
                </a:solidFill>
                <a:latin typeface="Arial"/>
                <a:ea typeface="Arial"/>
                <a:cs typeface="Arial"/>
                <a:sym typeface="Arial"/>
              </a:defRPr>
            </a:lvl8pPr>
            <a:lvl9pPr marR="0" lvl="8" algn="l" rtl="0">
              <a:spcBef>
                <a:spcPts val="0"/>
              </a:spcBef>
              <a:spcAft>
                <a:spcPts val="0"/>
              </a:spcAft>
              <a:buSzPts val="1400"/>
              <a:buNone/>
              <a:defRPr sz="1800" b="0" i="0" u="none" strike="noStrike" cap="none">
                <a:solidFill>
                  <a:schemeClr val="dk1"/>
                </a:solidFill>
                <a:latin typeface="Arial"/>
                <a:ea typeface="Arial"/>
                <a:cs typeface="Arial"/>
                <a:sym typeface="Arial"/>
              </a:defRPr>
            </a:lvl9pPr>
          </a:lstStyle>
          <a:p>
            <a:endParaRPr/>
          </a:p>
        </p:txBody>
      </p:sp>
      <p:sp>
        <p:nvSpPr>
          <p:cNvPr id="4" name="Google Shape;4;n"/>
          <p:cNvSpPr txBox="1">
            <a:spLocks noGrp="1"/>
          </p:cNvSpPr>
          <p:nvPr>
            <p:ph type="dt" idx="10"/>
          </p:nvPr>
        </p:nvSpPr>
        <p:spPr>
          <a:xfrm>
            <a:off x="3850443" y="0"/>
            <a:ext cx="2945659" cy="498056"/>
          </a:xfrm>
          <a:prstGeom prst="rect">
            <a:avLst/>
          </a:prstGeom>
          <a:noFill/>
          <a:ln>
            <a:noFill/>
          </a:ln>
        </p:spPr>
        <p:txBody>
          <a:bodyPr spcFirstLastPara="1" wrap="square" lIns="91425" tIns="45700" rIns="91425" bIns="45700" anchor="t" anchorCtr="0">
            <a:noAutofit/>
          </a:bodyPr>
          <a:lstStyle>
            <a:lvl1pPr marR="0" lvl="0" algn="r" rtl="0">
              <a:spcBef>
                <a:spcPts val="0"/>
              </a:spcBef>
              <a:spcAft>
                <a:spcPts val="0"/>
              </a:spcAft>
              <a:buSzPts val="1400"/>
              <a:buNone/>
              <a:defRPr sz="1200" b="0" i="0" u="none" strike="noStrike" cap="none">
                <a:solidFill>
                  <a:schemeClr val="dk1"/>
                </a:solidFill>
                <a:latin typeface="Arial"/>
                <a:ea typeface="Arial"/>
                <a:cs typeface="Arial"/>
                <a:sym typeface="Arial"/>
              </a:defRPr>
            </a:lvl1pPr>
            <a:lvl2pPr marR="0" lvl="1" algn="l" rtl="0">
              <a:spcBef>
                <a:spcPts val="0"/>
              </a:spcBef>
              <a:spcAft>
                <a:spcPts val="0"/>
              </a:spcAft>
              <a:buSzPts val="1400"/>
              <a:buNone/>
              <a:defRPr sz="1800" b="0" i="0" u="none" strike="noStrike" cap="none">
                <a:solidFill>
                  <a:schemeClr val="dk1"/>
                </a:solidFill>
                <a:latin typeface="Arial"/>
                <a:ea typeface="Arial"/>
                <a:cs typeface="Arial"/>
                <a:sym typeface="Arial"/>
              </a:defRPr>
            </a:lvl2pPr>
            <a:lvl3pPr marR="0" lvl="2" algn="l" rtl="0">
              <a:spcBef>
                <a:spcPts val="0"/>
              </a:spcBef>
              <a:spcAft>
                <a:spcPts val="0"/>
              </a:spcAft>
              <a:buSzPts val="1400"/>
              <a:buNone/>
              <a:defRPr sz="1800" b="0" i="0" u="none" strike="noStrike" cap="none">
                <a:solidFill>
                  <a:schemeClr val="dk1"/>
                </a:solidFill>
                <a:latin typeface="Arial"/>
                <a:ea typeface="Arial"/>
                <a:cs typeface="Arial"/>
                <a:sym typeface="Arial"/>
              </a:defRPr>
            </a:lvl3pPr>
            <a:lvl4pPr marR="0" lvl="3" algn="l" rtl="0">
              <a:spcBef>
                <a:spcPts val="0"/>
              </a:spcBef>
              <a:spcAft>
                <a:spcPts val="0"/>
              </a:spcAft>
              <a:buSzPts val="1400"/>
              <a:buNone/>
              <a:defRPr sz="1800" b="0" i="0" u="none" strike="noStrike" cap="none">
                <a:solidFill>
                  <a:schemeClr val="dk1"/>
                </a:solidFill>
                <a:latin typeface="Arial"/>
                <a:ea typeface="Arial"/>
                <a:cs typeface="Arial"/>
                <a:sym typeface="Arial"/>
              </a:defRPr>
            </a:lvl4pPr>
            <a:lvl5pPr marR="0" lvl="4" algn="l" rtl="0">
              <a:spcBef>
                <a:spcPts val="0"/>
              </a:spcBef>
              <a:spcAft>
                <a:spcPts val="0"/>
              </a:spcAft>
              <a:buSzPts val="1400"/>
              <a:buNone/>
              <a:defRPr sz="1800" b="0" i="0" u="none" strike="noStrike" cap="none">
                <a:solidFill>
                  <a:schemeClr val="dk1"/>
                </a:solidFill>
                <a:latin typeface="Arial"/>
                <a:ea typeface="Arial"/>
                <a:cs typeface="Arial"/>
                <a:sym typeface="Arial"/>
              </a:defRPr>
            </a:lvl5pPr>
            <a:lvl6pPr marR="0" lvl="5" algn="l" rtl="0">
              <a:spcBef>
                <a:spcPts val="0"/>
              </a:spcBef>
              <a:spcAft>
                <a:spcPts val="0"/>
              </a:spcAft>
              <a:buSzPts val="1400"/>
              <a:buNone/>
              <a:defRPr sz="1800" b="0" i="0" u="none" strike="noStrike" cap="none">
                <a:solidFill>
                  <a:schemeClr val="dk1"/>
                </a:solidFill>
                <a:latin typeface="Arial"/>
                <a:ea typeface="Arial"/>
                <a:cs typeface="Arial"/>
                <a:sym typeface="Arial"/>
              </a:defRPr>
            </a:lvl6pPr>
            <a:lvl7pPr marR="0" lvl="6" algn="l" rtl="0">
              <a:spcBef>
                <a:spcPts val="0"/>
              </a:spcBef>
              <a:spcAft>
                <a:spcPts val="0"/>
              </a:spcAft>
              <a:buSzPts val="1400"/>
              <a:buNone/>
              <a:defRPr sz="1800" b="0" i="0" u="none" strike="noStrike" cap="none">
                <a:solidFill>
                  <a:schemeClr val="dk1"/>
                </a:solidFill>
                <a:latin typeface="Arial"/>
                <a:ea typeface="Arial"/>
                <a:cs typeface="Arial"/>
                <a:sym typeface="Arial"/>
              </a:defRPr>
            </a:lvl7pPr>
            <a:lvl8pPr marR="0" lvl="7" algn="l" rtl="0">
              <a:spcBef>
                <a:spcPts val="0"/>
              </a:spcBef>
              <a:spcAft>
                <a:spcPts val="0"/>
              </a:spcAft>
              <a:buSzPts val="1400"/>
              <a:buNone/>
              <a:defRPr sz="1800" b="0" i="0" u="none" strike="noStrike" cap="none">
                <a:solidFill>
                  <a:schemeClr val="dk1"/>
                </a:solidFill>
                <a:latin typeface="Arial"/>
                <a:ea typeface="Arial"/>
                <a:cs typeface="Arial"/>
                <a:sym typeface="Arial"/>
              </a:defRPr>
            </a:lvl8pPr>
            <a:lvl9pPr marR="0" lvl="8" algn="l" rtl="0">
              <a:spcBef>
                <a:spcPts val="0"/>
              </a:spcBef>
              <a:spcAft>
                <a:spcPts val="0"/>
              </a:spcAft>
              <a:buSzPts val="1400"/>
              <a:buNone/>
              <a:defRPr sz="1800" b="0" i="0" u="none" strike="noStrike" cap="none">
                <a:solidFill>
                  <a:schemeClr val="dk1"/>
                </a:solidFill>
                <a:latin typeface="Arial"/>
                <a:ea typeface="Arial"/>
                <a:cs typeface="Arial"/>
                <a:sym typeface="Arial"/>
              </a:defRPr>
            </a:lvl9pPr>
          </a:lstStyle>
          <a:p>
            <a:endParaRPr/>
          </a:p>
        </p:txBody>
      </p:sp>
      <p:sp>
        <p:nvSpPr>
          <p:cNvPr id="5" name="Google Shape;5;n"/>
          <p:cNvSpPr>
            <a:spLocks noGrp="1" noRot="1" noChangeAspect="1"/>
          </p:cNvSpPr>
          <p:nvPr>
            <p:ph type="sldImg" idx="3"/>
          </p:nvPr>
        </p:nvSpPr>
        <p:spPr>
          <a:xfrm>
            <a:off x="981075" y="1241425"/>
            <a:ext cx="4835525" cy="3349625"/>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6" name="Google Shape;6;n"/>
          <p:cNvSpPr txBox="1">
            <a:spLocks noGrp="1"/>
          </p:cNvSpPr>
          <p:nvPr>
            <p:ph type="body" idx="1"/>
          </p:nvPr>
        </p:nvSpPr>
        <p:spPr>
          <a:xfrm>
            <a:off x="679768" y="4777194"/>
            <a:ext cx="5438140" cy="3908614"/>
          </a:xfrm>
          <a:prstGeom prst="rect">
            <a:avLst/>
          </a:prstGeom>
          <a:noFill/>
          <a:ln>
            <a:noFill/>
          </a:ln>
        </p:spPr>
        <p:txBody>
          <a:bodyPr spcFirstLastPara="1" wrap="square" lIns="91425" tIns="45700" rIns="91425" bIns="45700" anchor="t" anchorCtr="0">
            <a:noAutofit/>
          </a:bodyPr>
          <a:lstStyle>
            <a:lvl1pPr marL="457200" marR="0" lvl="0" indent="-228600" algn="l" rtl="0">
              <a:spcBef>
                <a:spcPts val="0"/>
              </a:spcBef>
              <a:spcAft>
                <a:spcPts val="0"/>
              </a:spcAft>
              <a:buSzPts val="1400"/>
              <a:buNone/>
              <a:defRPr sz="1200" b="0" i="0" u="none" strike="noStrike" cap="none">
                <a:solidFill>
                  <a:schemeClr val="dk1"/>
                </a:solidFill>
                <a:latin typeface="Arial"/>
                <a:ea typeface="Arial"/>
                <a:cs typeface="Arial"/>
                <a:sym typeface="Arial"/>
              </a:defRPr>
            </a:lvl1pPr>
            <a:lvl2pPr marL="914400" marR="0" lvl="1" indent="-228600" algn="l" rtl="0">
              <a:spcBef>
                <a:spcPts val="0"/>
              </a:spcBef>
              <a:spcAft>
                <a:spcPts val="0"/>
              </a:spcAft>
              <a:buSzPts val="1400"/>
              <a:buNone/>
              <a:defRPr sz="1200" b="0" i="0" u="none" strike="noStrike" cap="none">
                <a:solidFill>
                  <a:schemeClr val="dk1"/>
                </a:solidFill>
                <a:latin typeface="Arial"/>
                <a:ea typeface="Arial"/>
                <a:cs typeface="Arial"/>
                <a:sym typeface="Arial"/>
              </a:defRPr>
            </a:lvl2pPr>
            <a:lvl3pPr marL="1371600" marR="0" lvl="2" indent="-228600" algn="l" rtl="0">
              <a:spcBef>
                <a:spcPts val="0"/>
              </a:spcBef>
              <a:spcAft>
                <a:spcPts val="0"/>
              </a:spcAft>
              <a:buSzPts val="1400"/>
              <a:buNone/>
              <a:defRPr sz="1200" b="0" i="0" u="none" strike="noStrike" cap="none">
                <a:solidFill>
                  <a:schemeClr val="dk1"/>
                </a:solidFill>
                <a:latin typeface="Arial"/>
                <a:ea typeface="Arial"/>
                <a:cs typeface="Arial"/>
                <a:sym typeface="Arial"/>
              </a:defRPr>
            </a:lvl3pPr>
            <a:lvl4pPr marL="1828800" marR="0" lvl="3" indent="-228600" algn="l" rtl="0">
              <a:spcBef>
                <a:spcPts val="0"/>
              </a:spcBef>
              <a:spcAft>
                <a:spcPts val="0"/>
              </a:spcAft>
              <a:buSzPts val="1400"/>
              <a:buNone/>
              <a:defRPr sz="1200" b="0" i="0" u="none" strike="noStrike" cap="none">
                <a:solidFill>
                  <a:schemeClr val="dk1"/>
                </a:solidFill>
                <a:latin typeface="Arial"/>
                <a:ea typeface="Arial"/>
                <a:cs typeface="Arial"/>
                <a:sym typeface="Arial"/>
              </a:defRPr>
            </a:lvl4pPr>
            <a:lvl5pPr marL="2286000" marR="0" lvl="4" indent="-228600" algn="l" rtl="0">
              <a:spcBef>
                <a:spcPts val="0"/>
              </a:spcBef>
              <a:spcAft>
                <a:spcPts val="0"/>
              </a:spcAft>
              <a:buSzPts val="1400"/>
              <a:buNone/>
              <a:defRPr sz="1200" b="0" i="0" u="none" strike="noStrike" cap="none">
                <a:solidFill>
                  <a:schemeClr val="dk1"/>
                </a:solidFill>
                <a:latin typeface="Arial"/>
                <a:ea typeface="Arial"/>
                <a:cs typeface="Arial"/>
                <a:sym typeface="Arial"/>
              </a:defRPr>
            </a:lvl5pPr>
            <a:lvl6pPr marL="2743200" marR="0" lvl="5" indent="-228600" algn="l" rtl="0">
              <a:spcBef>
                <a:spcPts val="0"/>
              </a:spcBef>
              <a:spcAft>
                <a:spcPts val="0"/>
              </a:spcAft>
              <a:buSzPts val="1400"/>
              <a:buNone/>
              <a:defRPr sz="1200" b="0" i="0" u="none" strike="noStrike" cap="none">
                <a:solidFill>
                  <a:schemeClr val="dk1"/>
                </a:solidFill>
                <a:latin typeface="Arial"/>
                <a:ea typeface="Arial"/>
                <a:cs typeface="Arial"/>
                <a:sym typeface="Arial"/>
              </a:defRPr>
            </a:lvl6pPr>
            <a:lvl7pPr marL="3200400" marR="0" lvl="6" indent="-228600" algn="l" rtl="0">
              <a:spcBef>
                <a:spcPts val="0"/>
              </a:spcBef>
              <a:spcAft>
                <a:spcPts val="0"/>
              </a:spcAft>
              <a:buSzPts val="1400"/>
              <a:buNone/>
              <a:defRPr sz="1200" b="0" i="0" u="none" strike="noStrike" cap="none">
                <a:solidFill>
                  <a:schemeClr val="dk1"/>
                </a:solidFill>
                <a:latin typeface="Arial"/>
                <a:ea typeface="Arial"/>
                <a:cs typeface="Arial"/>
                <a:sym typeface="Arial"/>
              </a:defRPr>
            </a:lvl7pPr>
            <a:lvl8pPr marL="3657600" marR="0" lvl="7" indent="-228600" algn="l" rtl="0">
              <a:spcBef>
                <a:spcPts val="0"/>
              </a:spcBef>
              <a:spcAft>
                <a:spcPts val="0"/>
              </a:spcAft>
              <a:buSzPts val="1400"/>
              <a:buNone/>
              <a:defRPr sz="1200" b="0" i="0" u="none" strike="noStrike" cap="none">
                <a:solidFill>
                  <a:schemeClr val="dk1"/>
                </a:solidFill>
                <a:latin typeface="Arial"/>
                <a:ea typeface="Arial"/>
                <a:cs typeface="Arial"/>
                <a:sym typeface="Arial"/>
              </a:defRPr>
            </a:lvl8pPr>
            <a:lvl9pPr marL="4114800" marR="0" lvl="8" indent="-228600" algn="l" rtl="0">
              <a:spcBef>
                <a:spcPts val="0"/>
              </a:spcBef>
              <a:spcAft>
                <a:spcPts val="0"/>
              </a:spcAft>
              <a:buSzPts val="1400"/>
              <a:buNone/>
              <a:defRPr sz="1200" b="0" i="0" u="none" strike="noStrike" cap="none">
                <a:solidFill>
                  <a:schemeClr val="dk1"/>
                </a:solidFill>
                <a:latin typeface="Arial"/>
                <a:ea typeface="Arial"/>
                <a:cs typeface="Arial"/>
                <a:sym typeface="Arial"/>
              </a:defRPr>
            </a:lvl9pPr>
          </a:lstStyle>
          <a:p>
            <a:endParaRPr/>
          </a:p>
        </p:txBody>
      </p:sp>
      <p:sp>
        <p:nvSpPr>
          <p:cNvPr id="7" name="Google Shape;7;n"/>
          <p:cNvSpPr txBox="1">
            <a:spLocks noGrp="1"/>
          </p:cNvSpPr>
          <p:nvPr>
            <p:ph type="ftr" idx="11"/>
          </p:nvPr>
        </p:nvSpPr>
        <p:spPr>
          <a:xfrm>
            <a:off x="0" y="9428584"/>
            <a:ext cx="2945659" cy="498055"/>
          </a:xfrm>
          <a:prstGeom prst="rect">
            <a:avLst/>
          </a:prstGeom>
          <a:noFill/>
          <a:ln>
            <a:noFill/>
          </a:ln>
        </p:spPr>
        <p:txBody>
          <a:bodyPr spcFirstLastPara="1" wrap="square" lIns="91425" tIns="45700" rIns="91425" bIns="45700" anchor="b" anchorCtr="0">
            <a:noAutofit/>
          </a:bodyPr>
          <a:lstStyle>
            <a:lvl1pPr marR="0" lvl="0" algn="l" rtl="0">
              <a:spcBef>
                <a:spcPts val="0"/>
              </a:spcBef>
              <a:spcAft>
                <a:spcPts val="0"/>
              </a:spcAft>
              <a:buSzPts val="1400"/>
              <a:buNone/>
              <a:defRPr sz="1200" b="0" i="0" u="none" strike="noStrike" cap="none">
                <a:solidFill>
                  <a:schemeClr val="dk1"/>
                </a:solidFill>
                <a:latin typeface="Arial"/>
                <a:ea typeface="Arial"/>
                <a:cs typeface="Arial"/>
                <a:sym typeface="Arial"/>
              </a:defRPr>
            </a:lvl1pPr>
            <a:lvl2pPr marR="0" lvl="1" algn="l" rtl="0">
              <a:spcBef>
                <a:spcPts val="0"/>
              </a:spcBef>
              <a:spcAft>
                <a:spcPts val="0"/>
              </a:spcAft>
              <a:buSzPts val="1400"/>
              <a:buNone/>
              <a:defRPr sz="1800" b="0" i="0" u="none" strike="noStrike" cap="none">
                <a:solidFill>
                  <a:schemeClr val="dk1"/>
                </a:solidFill>
                <a:latin typeface="Arial"/>
                <a:ea typeface="Arial"/>
                <a:cs typeface="Arial"/>
                <a:sym typeface="Arial"/>
              </a:defRPr>
            </a:lvl2pPr>
            <a:lvl3pPr marR="0" lvl="2" algn="l" rtl="0">
              <a:spcBef>
                <a:spcPts val="0"/>
              </a:spcBef>
              <a:spcAft>
                <a:spcPts val="0"/>
              </a:spcAft>
              <a:buSzPts val="1400"/>
              <a:buNone/>
              <a:defRPr sz="1800" b="0" i="0" u="none" strike="noStrike" cap="none">
                <a:solidFill>
                  <a:schemeClr val="dk1"/>
                </a:solidFill>
                <a:latin typeface="Arial"/>
                <a:ea typeface="Arial"/>
                <a:cs typeface="Arial"/>
                <a:sym typeface="Arial"/>
              </a:defRPr>
            </a:lvl3pPr>
            <a:lvl4pPr marR="0" lvl="3" algn="l" rtl="0">
              <a:spcBef>
                <a:spcPts val="0"/>
              </a:spcBef>
              <a:spcAft>
                <a:spcPts val="0"/>
              </a:spcAft>
              <a:buSzPts val="1400"/>
              <a:buNone/>
              <a:defRPr sz="1800" b="0" i="0" u="none" strike="noStrike" cap="none">
                <a:solidFill>
                  <a:schemeClr val="dk1"/>
                </a:solidFill>
                <a:latin typeface="Arial"/>
                <a:ea typeface="Arial"/>
                <a:cs typeface="Arial"/>
                <a:sym typeface="Arial"/>
              </a:defRPr>
            </a:lvl4pPr>
            <a:lvl5pPr marR="0" lvl="4" algn="l" rtl="0">
              <a:spcBef>
                <a:spcPts val="0"/>
              </a:spcBef>
              <a:spcAft>
                <a:spcPts val="0"/>
              </a:spcAft>
              <a:buSzPts val="1400"/>
              <a:buNone/>
              <a:defRPr sz="1800" b="0" i="0" u="none" strike="noStrike" cap="none">
                <a:solidFill>
                  <a:schemeClr val="dk1"/>
                </a:solidFill>
                <a:latin typeface="Arial"/>
                <a:ea typeface="Arial"/>
                <a:cs typeface="Arial"/>
                <a:sym typeface="Arial"/>
              </a:defRPr>
            </a:lvl5pPr>
            <a:lvl6pPr marR="0" lvl="5" algn="l" rtl="0">
              <a:spcBef>
                <a:spcPts val="0"/>
              </a:spcBef>
              <a:spcAft>
                <a:spcPts val="0"/>
              </a:spcAft>
              <a:buSzPts val="1400"/>
              <a:buNone/>
              <a:defRPr sz="1800" b="0" i="0" u="none" strike="noStrike" cap="none">
                <a:solidFill>
                  <a:schemeClr val="dk1"/>
                </a:solidFill>
                <a:latin typeface="Arial"/>
                <a:ea typeface="Arial"/>
                <a:cs typeface="Arial"/>
                <a:sym typeface="Arial"/>
              </a:defRPr>
            </a:lvl6pPr>
            <a:lvl7pPr marR="0" lvl="6" algn="l" rtl="0">
              <a:spcBef>
                <a:spcPts val="0"/>
              </a:spcBef>
              <a:spcAft>
                <a:spcPts val="0"/>
              </a:spcAft>
              <a:buSzPts val="1400"/>
              <a:buNone/>
              <a:defRPr sz="1800" b="0" i="0" u="none" strike="noStrike" cap="none">
                <a:solidFill>
                  <a:schemeClr val="dk1"/>
                </a:solidFill>
                <a:latin typeface="Arial"/>
                <a:ea typeface="Arial"/>
                <a:cs typeface="Arial"/>
                <a:sym typeface="Arial"/>
              </a:defRPr>
            </a:lvl7pPr>
            <a:lvl8pPr marR="0" lvl="7" algn="l" rtl="0">
              <a:spcBef>
                <a:spcPts val="0"/>
              </a:spcBef>
              <a:spcAft>
                <a:spcPts val="0"/>
              </a:spcAft>
              <a:buSzPts val="1400"/>
              <a:buNone/>
              <a:defRPr sz="1800" b="0" i="0" u="none" strike="noStrike" cap="none">
                <a:solidFill>
                  <a:schemeClr val="dk1"/>
                </a:solidFill>
                <a:latin typeface="Arial"/>
                <a:ea typeface="Arial"/>
                <a:cs typeface="Arial"/>
                <a:sym typeface="Arial"/>
              </a:defRPr>
            </a:lvl8pPr>
            <a:lvl9pPr marR="0" lvl="8" algn="l" rtl="0">
              <a:spcBef>
                <a:spcPts val="0"/>
              </a:spcBef>
              <a:spcAft>
                <a:spcPts val="0"/>
              </a:spcAft>
              <a:buSzPts val="1400"/>
              <a:buNone/>
              <a:defRPr sz="1800" b="0" i="0" u="none" strike="noStrike" cap="none">
                <a:solidFill>
                  <a:schemeClr val="dk1"/>
                </a:solidFill>
                <a:latin typeface="Arial"/>
                <a:ea typeface="Arial"/>
                <a:cs typeface="Arial"/>
                <a:sym typeface="Arial"/>
              </a:defRPr>
            </a:lvl9pPr>
          </a:lstStyle>
          <a:p>
            <a:endParaRPr/>
          </a:p>
        </p:txBody>
      </p:sp>
      <p:sp>
        <p:nvSpPr>
          <p:cNvPr id="8" name="Google Shape;8;n"/>
          <p:cNvSpPr txBox="1">
            <a:spLocks noGrp="1"/>
          </p:cNvSpPr>
          <p:nvPr>
            <p:ph type="sldNum" idx="12"/>
          </p:nvPr>
        </p:nvSpPr>
        <p:spPr>
          <a:xfrm>
            <a:off x="3850443" y="9428584"/>
            <a:ext cx="2945659" cy="498055"/>
          </a:xfrm>
          <a:prstGeom prst="rect">
            <a:avLst/>
          </a:prstGeom>
          <a:noFill/>
          <a:ln>
            <a:noFill/>
          </a:ln>
        </p:spPr>
        <p:txBody>
          <a:bodyPr spcFirstLastPara="1" wrap="square" lIns="91425" tIns="45700" rIns="91425" bIns="45700" anchor="b" anchorCtr="0">
            <a:noAutofit/>
          </a:bodyPr>
          <a:lstStyle/>
          <a:p>
            <a:pPr marL="0" marR="0" lvl="0" indent="0" algn="r" rtl="0">
              <a:spcBef>
                <a:spcPts val="0"/>
              </a:spcBef>
              <a:spcAft>
                <a:spcPts val="0"/>
              </a:spcAft>
              <a:buNone/>
            </a:pPr>
            <a:fld id="{00000000-1234-1234-1234-123412341234}" type="slidenum">
              <a:rPr lang="en-GB" sz="1200" b="0" i="0" u="none" strike="noStrike" cap="none">
                <a:solidFill>
                  <a:schemeClr val="dk1"/>
                </a:solidFill>
                <a:latin typeface="Arial"/>
                <a:ea typeface="Arial"/>
                <a:cs typeface="Arial"/>
                <a:sym typeface="Arial"/>
              </a:rPr>
              <a:t>‹#›</a:t>
            </a:fld>
            <a:endParaRPr sz="1200" b="0" i="0" u="none" strike="noStrike" cap="none">
              <a:solidFill>
                <a:schemeClr val="dk1"/>
              </a:solidFill>
              <a:latin typeface="Arial"/>
              <a:ea typeface="Arial"/>
              <a:cs typeface="Arial"/>
              <a:sym typeface="Arial"/>
            </a:endParaRPr>
          </a:p>
        </p:txBody>
      </p:sp>
    </p:spTree>
  </p:cSld>
  <p:clrMap bg1="lt1" tx1="dk1" bg2="dk2" tx2="lt2" accent1="accent1" accent2="accent2" accent3="accent3" accent4="accent4" accent5="accent5" accent6="accent6" hlink="hlink" folHlink="folHlink"/>
  <p:notes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32.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33.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35.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37.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38.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39.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41.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42.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63.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7"/>
        <p:cNvGrpSpPr/>
        <p:nvPr/>
      </p:nvGrpSpPr>
      <p:grpSpPr>
        <a:xfrm>
          <a:off x="0" y="0"/>
          <a:ext cx="0" cy="0"/>
          <a:chOff x="0" y="0"/>
          <a:chExt cx="0" cy="0"/>
        </a:xfrm>
      </p:grpSpPr>
      <p:sp>
        <p:nvSpPr>
          <p:cNvPr id="98" name="Google Shape;98;p1:notes"/>
          <p:cNvSpPr>
            <a:spLocks noGrp="1" noRot="1" noChangeAspect="1"/>
          </p:cNvSpPr>
          <p:nvPr>
            <p:ph type="sldImg" idx="2"/>
          </p:nvPr>
        </p:nvSpPr>
        <p:spPr>
          <a:xfrm>
            <a:off x="981075" y="1241425"/>
            <a:ext cx="4835525" cy="3349625"/>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99" name="Google Shape;99;p1:notes"/>
          <p:cNvSpPr txBox="1">
            <a:spLocks noGrp="1"/>
          </p:cNvSpPr>
          <p:nvPr>
            <p:ph type="body" idx="1"/>
          </p:nvPr>
        </p:nvSpPr>
        <p:spPr>
          <a:xfrm>
            <a:off x="679768" y="4777194"/>
            <a:ext cx="5438140" cy="3908614"/>
          </a:xfrm>
          <a:prstGeom prst="rect">
            <a:avLst/>
          </a:prstGeom>
          <a:noFill/>
          <a:ln>
            <a:noFill/>
          </a:ln>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100" name="Google Shape;100;p1:notes"/>
          <p:cNvSpPr txBox="1">
            <a:spLocks noGrp="1"/>
          </p:cNvSpPr>
          <p:nvPr>
            <p:ph type="sldNum" idx="12"/>
          </p:nvPr>
        </p:nvSpPr>
        <p:spPr>
          <a:xfrm>
            <a:off x="3850443" y="9428584"/>
            <a:ext cx="2945659" cy="498055"/>
          </a:xfrm>
          <a:prstGeom prst="rect">
            <a:avLst/>
          </a:prstGeom>
          <a:noFill/>
          <a:ln>
            <a:noFill/>
          </a:ln>
        </p:spPr>
        <p:txBody>
          <a:bodyPr spcFirstLastPara="1" wrap="square" lIns="91425" tIns="45700" rIns="91425" bIns="45700" anchor="b" anchorCtr="0">
            <a:noAutofit/>
          </a:bodyPr>
          <a:lstStyle/>
          <a:p>
            <a:pPr marL="0" lvl="0" indent="0" algn="r" rtl="0">
              <a:spcBef>
                <a:spcPts val="0"/>
              </a:spcBef>
              <a:spcAft>
                <a:spcPts val="0"/>
              </a:spcAft>
              <a:buNone/>
            </a:pPr>
            <a:fld id="{00000000-1234-1234-1234-123412341234}" type="slidenum">
              <a:rPr lang="en-GB"/>
              <a:t>1</a:t>
            </a:fld>
            <a:endParaRPr/>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a:p>
        </p:txBody>
      </p:sp>
      <p:sp>
        <p:nvSpPr>
          <p:cNvPr id="4" name="Slide Number Placeholder 3"/>
          <p:cNvSpPr>
            <a:spLocks noGrp="1"/>
          </p:cNvSpPr>
          <p:nvPr>
            <p:ph type="sldNum" sz="quarter" idx="5"/>
          </p:nvPr>
        </p:nvSpPr>
        <p:spPr/>
        <p:txBody>
          <a:bodyPr/>
          <a:lstStyle/>
          <a:p>
            <a:fld id="{F9DC0FEA-24C2-46D7-A76B-6C38D6BCD5A3}" type="slidenum">
              <a:rPr lang="en-GB" smtClean="0"/>
              <a:t>2</a:t>
            </a:fld>
            <a:endParaRPr lang="en-GB"/>
          </a:p>
        </p:txBody>
      </p:sp>
    </p:spTree>
    <p:extLst>
      <p:ext uri="{BB962C8B-B14F-4D97-AF65-F5344CB8AC3E}">
        <p14:creationId xmlns:p14="http://schemas.microsoft.com/office/powerpoint/2010/main" val="131923489"/>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7">
          <a:extLst>
            <a:ext uri="{FF2B5EF4-FFF2-40B4-BE49-F238E27FC236}">
              <a16:creationId xmlns:a16="http://schemas.microsoft.com/office/drawing/2014/main" id="{75AD7CD6-B39C-404B-AEE5-C5CBFC789BCA}"/>
            </a:ext>
          </a:extLst>
        </p:cNvPr>
        <p:cNvGrpSpPr/>
        <p:nvPr/>
      </p:nvGrpSpPr>
      <p:grpSpPr>
        <a:xfrm>
          <a:off x="0" y="0"/>
          <a:ext cx="0" cy="0"/>
          <a:chOff x="0" y="0"/>
          <a:chExt cx="0" cy="0"/>
        </a:xfrm>
      </p:grpSpPr>
      <p:sp>
        <p:nvSpPr>
          <p:cNvPr id="98" name="Google Shape;98;p1:notes">
            <a:extLst>
              <a:ext uri="{FF2B5EF4-FFF2-40B4-BE49-F238E27FC236}">
                <a16:creationId xmlns:a16="http://schemas.microsoft.com/office/drawing/2014/main" id="{4044F860-FEA2-CFB6-A7D2-70957AB7AB53}"/>
              </a:ext>
            </a:extLst>
          </p:cNvPr>
          <p:cNvSpPr>
            <a:spLocks noGrp="1" noRot="1" noChangeAspect="1"/>
          </p:cNvSpPr>
          <p:nvPr>
            <p:ph type="sldImg" idx="2"/>
          </p:nvPr>
        </p:nvSpPr>
        <p:spPr>
          <a:xfrm>
            <a:off x="981075" y="1241425"/>
            <a:ext cx="4835525" cy="3349625"/>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99" name="Google Shape;99;p1:notes">
            <a:extLst>
              <a:ext uri="{FF2B5EF4-FFF2-40B4-BE49-F238E27FC236}">
                <a16:creationId xmlns:a16="http://schemas.microsoft.com/office/drawing/2014/main" id="{8C6B5B9A-D8B3-789C-2DEB-D3102D55DE14}"/>
              </a:ext>
            </a:extLst>
          </p:cNvPr>
          <p:cNvSpPr txBox="1">
            <a:spLocks noGrp="1"/>
          </p:cNvSpPr>
          <p:nvPr>
            <p:ph type="body" idx="1"/>
          </p:nvPr>
        </p:nvSpPr>
        <p:spPr>
          <a:xfrm>
            <a:off x="679768" y="4777194"/>
            <a:ext cx="5438140" cy="3908614"/>
          </a:xfrm>
          <a:prstGeom prst="rect">
            <a:avLst/>
          </a:prstGeom>
          <a:noFill/>
          <a:ln>
            <a:noFill/>
          </a:ln>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100" name="Google Shape;100;p1:notes">
            <a:extLst>
              <a:ext uri="{FF2B5EF4-FFF2-40B4-BE49-F238E27FC236}">
                <a16:creationId xmlns:a16="http://schemas.microsoft.com/office/drawing/2014/main" id="{BD67A51D-E36B-4FB6-FB9E-A6944361942E}"/>
              </a:ext>
            </a:extLst>
          </p:cNvPr>
          <p:cNvSpPr txBox="1">
            <a:spLocks noGrp="1"/>
          </p:cNvSpPr>
          <p:nvPr>
            <p:ph type="sldNum" idx="12"/>
          </p:nvPr>
        </p:nvSpPr>
        <p:spPr>
          <a:xfrm>
            <a:off x="3850443" y="9428584"/>
            <a:ext cx="2945659" cy="498055"/>
          </a:xfrm>
          <a:prstGeom prst="rect">
            <a:avLst/>
          </a:prstGeom>
          <a:noFill/>
          <a:ln>
            <a:noFill/>
          </a:ln>
        </p:spPr>
        <p:txBody>
          <a:bodyPr spcFirstLastPara="1" wrap="square" lIns="91425" tIns="45700" rIns="91425" bIns="45700" anchor="b" anchorCtr="0">
            <a:noAutofit/>
          </a:bodyPr>
          <a:lstStyle/>
          <a:p>
            <a:pPr marL="0" lvl="0" indent="0" algn="r" rtl="0">
              <a:spcBef>
                <a:spcPts val="0"/>
              </a:spcBef>
              <a:spcAft>
                <a:spcPts val="0"/>
              </a:spcAft>
              <a:buNone/>
            </a:pPr>
            <a:fld id="{00000000-1234-1234-1234-123412341234}" type="slidenum">
              <a:rPr lang="en-GB"/>
              <a:t>25</a:t>
            </a:fld>
            <a:endParaRPr/>
          </a:p>
        </p:txBody>
      </p:sp>
    </p:spTree>
    <p:extLst>
      <p:ext uri="{BB962C8B-B14F-4D97-AF65-F5344CB8AC3E}">
        <p14:creationId xmlns:p14="http://schemas.microsoft.com/office/powerpoint/2010/main" val="805902086"/>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8BA9EB4A-9808-BEBD-E8E8-EC5EA92FDB21}"/>
              </a:ext>
            </a:extLst>
          </p:cNvPr>
          <p:cNvSpPr>
            <a:spLocks noGrp="1" noRot="1" noChangeAspect="1"/>
          </p:cNvSpPr>
          <p:nvPr>
            <p:ph type="sldImg"/>
          </p:nvPr>
        </p:nvSpPr>
        <p:spPr>
          <a:xfrm>
            <a:off x="952500" y="685800"/>
            <a:ext cx="4953000" cy="3429000"/>
          </a:xfrm>
        </p:spPr>
      </p:sp>
      <p:sp>
        <p:nvSpPr>
          <p:cNvPr id="3" name="Notes Placeholder 2">
            <a:extLst>
              <a:ext uri="{FF2B5EF4-FFF2-40B4-BE49-F238E27FC236}">
                <a16:creationId xmlns:a16="http://schemas.microsoft.com/office/drawing/2014/main" id="{4DC733B8-5707-49E3-77B2-4383FDEA7ED9}"/>
              </a:ext>
            </a:extLst>
          </p:cNvPr>
          <p:cNvSpPr txBox="1">
            <a:spLocks noGrp="1"/>
          </p:cNvSpPr>
          <p:nvPr>
            <p:ph type="body" sz="quarter" idx="1"/>
          </p:nvPr>
        </p:nvSpPr>
        <p:spPr/>
        <p:txBody>
          <a:bodyPr/>
          <a:lstStyle/>
          <a:p>
            <a:endParaRPr lang="en-GB"/>
          </a:p>
        </p:txBody>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EAE50FEA-C797-BC7C-F315-BF064FABE688}"/>
              </a:ext>
            </a:extLst>
          </p:cNvPr>
          <p:cNvSpPr>
            <a:spLocks noGrp="1" noRot="1" noChangeAspect="1"/>
          </p:cNvSpPr>
          <p:nvPr>
            <p:ph type="sldImg"/>
          </p:nvPr>
        </p:nvSpPr>
        <p:spPr>
          <a:xfrm>
            <a:off x="952500" y="685800"/>
            <a:ext cx="4953000" cy="3429000"/>
          </a:xfrm>
        </p:spPr>
      </p:sp>
      <p:sp>
        <p:nvSpPr>
          <p:cNvPr id="3" name="Notes Placeholder 2">
            <a:extLst>
              <a:ext uri="{FF2B5EF4-FFF2-40B4-BE49-F238E27FC236}">
                <a16:creationId xmlns:a16="http://schemas.microsoft.com/office/drawing/2014/main" id="{396D196F-45CC-7B9F-F9C9-863BEFA07905}"/>
              </a:ext>
            </a:extLst>
          </p:cNvPr>
          <p:cNvSpPr txBox="1">
            <a:spLocks noGrp="1"/>
          </p:cNvSpPr>
          <p:nvPr>
            <p:ph type="body" sz="quarter" idx="1"/>
          </p:nvPr>
        </p:nvSpPr>
        <p:spPr/>
        <p:txBody>
          <a:bodyPr/>
          <a:lstStyle/>
          <a:p>
            <a:pPr marL="158748" lvl="0"/>
            <a:r>
              <a:rPr lang="en-GB"/>
              <a:t>The question types include:</a:t>
            </a:r>
          </a:p>
          <a:p>
            <a:pPr marL="457200" lvl="0" indent="-298451">
              <a:buSzPct val="100000"/>
              <a:buChar char="-"/>
            </a:pPr>
            <a:r>
              <a:rPr lang="en-GB"/>
              <a:t>Circling</a:t>
            </a:r>
          </a:p>
          <a:p>
            <a:pPr marL="457200" lvl="0" indent="-298451">
              <a:buSzPct val="100000"/>
              <a:buChar char="-"/>
            </a:pPr>
            <a:r>
              <a:rPr lang="en-GB"/>
              <a:t>Drawing lines to connect</a:t>
            </a:r>
          </a:p>
          <a:p>
            <a:pPr marL="457200" lvl="0" indent="-298451">
              <a:buSzPct val="100000"/>
              <a:buChar char="-"/>
            </a:pPr>
            <a:r>
              <a:rPr lang="en-GB"/>
              <a:t>Multiple choice questions (including ticking tables)</a:t>
            </a:r>
          </a:p>
          <a:p>
            <a:pPr marL="457200" lvl="0" indent="-298451">
              <a:buSzPct val="100000"/>
              <a:buChar char="-"/>
            </a:pPr>
            <a:r>
              <a:rPr lang="en-GB"/>
              <a:t>One-word answers</a:t>
            </a:r>
          </a:p>
          <a:p>
            <a:pPr marL="457200" lvl="0" indent="-298451">
              <a:buSzPct val="100000"/>
              <a:buChar char="-"/>
            </a:pPr>
            <a:r>
              <a:rPr lang="en-GB"/>
              <a:t>Short answer questions </a:t>
            </a:r>
          </a:p>
        </p:txBody>
      </p:sp>
    </p:spTree>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EA4C3730-466B-BF96-7078-45CA28EB139E}"/>
              </a:ext>
            </a:extLst>
          </p:cNvPr>
          <p:cNvSpPr>
            <a:spLocks noGrp="1" noRot="1" noChangeAspect="1"/>
          </p:cNvSpPr>
          <p:nvPr>
            <p:ph type="sldImg"/>
          </p:nvPr>
        </p:nvSpPr>
        <p:spPr>
          <a:xfrm>
            <a:off x="952500" y="685800"/>
            <a:ext cx="4953000" cy="3429000"/>
          </a:xfrm>
        </p:spPr>
      </p:sp>
      <p:sp>
        <p:nvSpPr>
          <p:cNvPr id="3" name="Notes Placeholder 2">
            <a:extLst>
              <a:ext uri="{FF2B5EF4-FFF2-40B4-BE49-F238E27FC236}">
                <a16:creationId xmlns:a16="http://schemas.microsoft.com/office/drawing/2014/main" id="{8EDE314E-17D3-440B-D7A1-4A0E22A09F83}"/>
              </a:ext>
            </a:extLst>
          </p:cNvPr>
          <p:cNvSpPr txBox="1">
            <a:spLocks noGrp="1"/>
          </p:cNvSpPr>
          <p:nvPr>
            <p:ph type="body" sz="quarter" idx="1"/>
          </p:nvPr>
        </p:nvSpPr>
        <p:spPr/>
        <p:txBody>
          <a:bodyPr/>
          <a:lstStyle/>
          <a:p>
            <a:pPr marL="158748" lvl="0"/>
            <a:r>
              <a:rPr lang="en-GB"/>
              <a:t>Questions are from the 2023 GPS SATs paper. </a:t>
            </a:r>
            <a:br>
              <a:rPr lang="en-GB"/>
            </a:br>
            <a:r>
              <a:rPr lang="en-GB"/>
              <a:t>For question 39, any appropriate subordinating conjunction can be used. </a:t>
            </a:r>
          </a:p>
          <a:p>
            <a:pPr marL="158748" lvl="0"/>
            <a:r>
              <a:rPr lang="en-GB"/>
              <a:t>For question 49 the answer scheme details several correct answers and answers that should not be accepted (e.g. misspellings of verb forms or errors in punctuation or capitalisation.)</a:t>
            </a:r>
          </a:p>
        </p:txBody>
      </p:sp>
    </p:spTree>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984D436-8698-F5E7-C1BC-A399EEF8914E}"/>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8DAD853D-3FA1-3997-1BFD-6FEE62A84DD9}"/>
              </a:ext>
            </a:extLst>
          </p:cNvPr>
          <p:cNvSpPr>
            <a:spLocks noGrp="1" noRot="1" noChangeAspect="1"/>
          </p:cNvSpPr>
          <p:nvPr>
            <p:ph type="sldImg"/>
          </p:nvPr>
        </p:nvSpPr>
        <p:spPr>
          <a:xfrm>
            <a:off x="952500" y="685800"/>
            <a:ext cx="4953000" cy="3429000"/>
          </a:xfrm>
        </p:spPr>
      </p:sp>
      <p:sp>
        <p:nvSpPr>
          <p:cNvPr id="3" name="Notes Placeholder 2">
            <a:extLst>
              <a:ext uri="{FF2B5EF4-FFF2-40B4-BE49-F238E27FC236}">
                <a16:creationId xmlns:a16="http://schemas.microsoft.com/office/drawing/2014/main" id="{30789D3E-A066-FA07-0C05-417BFED3024C}"/>
              </a:ext>
            </a:extLst>
          </p:cNvPr>
          <p:cNvSpPr txBox="1">
            <a:spLocks noGrp="1"/>
          </p:cNvSpPr>
          <p:nvPr>
            <p:ph type="body" sz="quarter" idx="1"/>
          </p:nvPr>
        </p:nvSpPr>
        <p:spPr/>
        <p:txBody>
          <a:bodyPr/>
          <a:lstStyle/>
          <a:p>
            <a:pPr marL="158748" lvl="0"/>
            <a:r>
              <a:rPr lang="en-GB"/>
              <a:t>Questions are from the 2023 GPS SATs paper. </a:t>
            </a:r>
            <a:br>
              <a:rPr lang="en-GB"/>
            </a:br>
            <a:r>
              <a:rPr lang="en-GB"/>
              <a:t>For question 39, any appropriate subordinating conjunction can be used. </a:t>
            </a:r>
          </a:p>
          <a:p>
            <a:pPr marL="158748" lvl="0"/>
            <a:r>
              <a:rPr lang="en-GB"/>
              <a:t>For question 49 the answer scheme details several correct answers and answers that should not be accepted (e.g. misspellings of verb forms or errors in punctuation or capitalisation.)</a:t>
            </a:r>
          </a:p>
        </p:txBody>
      </p:sp>
    </p:spTree>
    <p:extLst>
      <p:ext uri="{BB962C8B-B14F-4D97-AF65-F5344CB8AC3E}">
        <p14:creationId xmlns:p14="http://schemas.microsoft.com/office/powerpoint/2010/main" val="3135387457"/>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FF3DDE9-72A5-0989-13EE-01A4D5353E1E}"/>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D4C1CC5D-0A05-3871-FE16-C60896E7A2CD}"/>
              </a:ext>
            </a:extLst>
          </p:cNvPr>
          <p:cNvSpPr>
            <a:spLocks noGrp="1" noRot="1" noChangeAspect="1"/>
          </p:cNvSpPr>
          <p:nvPr>
            <p:ph type="sldImg"/>
          </p:nvPr>
        </p:nvSpPr>
        <p:spPr>
          <a:xfrm>
            <a:off x="952500" y="685800"/>
            <a:ext cx="4953000" cy="3429000"/>
          </a:xfrm>
        </p:spPr>
      </p:sp>
      <p:sp>
        <p:nvSpPr>
          <p:cNvPr id="3" name="Notes Placeholder 2">
            <a:extLst>
              <a:ext uri="{FF2B5EF4-FFF2-40B4-BE49-F238E27FC236}">
                <a16:creationId xmlns:a16="http://schemas.microsoft.com/office/drawing/2014/main" id="{801A3ACF-135B-5199-3BB6-5909D042D65D}"/>
              </a:ext>
            </a:extLst>
          </p:cNvPr>
          <p:cNvSpPr txBox="1">
            <a:spLocks noGrp="1"/>
          </p:cNvSpPr>
          <p:nvPr>
            <p:ph type="body" sz="quarter" idx="1"/>
          </p:nvPr>
        </p:nvSpPr>
        <p:spPr/>
        <p:txBody>
          <a:bodyPr/>
          <a:lstStyle/>
          <a:p>
            <a:pPr marL="158748" lvl="0"/>
            <a:r>
              <a:rPr lang="en-GB"/>
              <a:t>Questions are from the 2023 GPS SATs paper. </a:t>
            </a:r>
            <a:br>
              <a:rPr lang="en-GB"/>
            </a:br>
            <a:r>
              <a:rPr lang="en-GB"/>
              <a:t>For question 39, any appropriate subordinating conjunction can be used. </a:t>
            </a:r>
          </a:p>
          <a:p>
            <a:pPr marL="158748" lvl="0"/>
            <a:r>
              <a:rPr lang="en-GB"/>
              <a:t>For question 49 the answer scheme details several correct answers and answers that should not be accepted (e.g. misspellings of verb forms or errors in punctuation or capitalisation.)</a:t>
            </a:r>
          </a:p>
        </p:txBody>
      </p:sp>
    </p:spTree>
    <p:extLst>
      <p:ext uri="{BB962C8B-B14F-4D97-AF65-F5344CB8AC3E}">
        <p14:creationId xmlns:p14="http://schemas.microsoft.com/office/powerpoint/2010/main" val="1251452886"/>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56F653C1-0163-D95E-C579-907F9374C160}"/>
              </a:ext>
            </a:extLst>
          </p:cNvPr>
          <p:cNvSpPr>
            <a:spLocks noGrp="1" noRot="1" noChangeAspect="1"/>
          </p:cNvSpPr>
          <p:nvPr>
            <p:ph type="sldImg"/>
          </p:nvPr>
        </p:nvSpPr>
        <p:spPr>
          <a:xfrm>
            <a:off x="952500" y="685800"/>
            <a:ext cx="4953000" cy="3429000"/>
          </a:xfrm>
        </p:spPr>
      </p:sp>
      <p:sp>
        <p:nvSpPr>
          <p:cNvPr id="3" name="Notes Placeholder 2">
            <a:extLst>
              <a:ext uri="{FF2B5EF4-FFF2-40B4-BE49-F238E27FC236}">
                <a16:creationId xmlns:a16="http://schemas.microsoft.com/office/drawing/2014/main" id="{631651BC-D6D3-1D94-18EF-629F44FE9B72}"/>
              </a:ext>
            </a:extLst>
          </p:cNvPr>
          <p:cNvSpPr txBox="1">
            <a:spLocks noGrp="1"/>
          </p:cNvSpPr>
          <p:nvPr>
            <p:ph type="body" sz="quarter" idx="1"/>
          </p:nvPr>
        </p:nvSpPr>
        <p:spPr/>
        <p:txBody>
          <a:bodyPr/>
          <a:lstStyle/>
          <a:p>
            <a:pPr marL="158748" lvl="0"/>
            <a:r>
              <a:rPr lang="en-GB"/>
              <a:t>Questions are from the 2023 Spelling SATs paper. </a:t>
            </a:r>
          </a:p>
        </p:txBody>
      </p:sp>
    </p:spTree>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93AB3A9A-F41A-8CC7-31FB-7D3AE416B822}"/>
              </a:ext>
            </a:extLst>
          </p:cNvPr>
          <p:cNvSpPr>
            <a:spLocks noGrp="1" noRot="1" noChangeAspect="1"/>
          </p:cNvSpPr>
          <p:nvPr>
            <p:ph type="sldImg"/>
          </p:nvPr>
        </p:nvSpPr>
        <p:spPr>
          <a:xfrm>
            <a:off x="952500" y="685800"/>
            <a:ext cx="4953000" cy="3429000"/>
          </a:xfrm>
        </p:spPr>
      </p:sp>
      <p:sp>
        <p:nvSpPr>
          <p:cNvPr id="3" name="Notes Placeholder 2">
            <a:extLst>
              <a:ext uri="{FF2B5EF4-FFF2-40B4-BE49-F238E27FC236}">
                <a16:creationId xmlns:a16="http://schemas.microsoft.com/office/drawing/2014/main" id="{2E400374-639F-10EF-C7FB-222252F88151}"/>
              </a:ext>
            </a:extLst>
          </p:cNvPr>
          <p:cNvSpPr txBox="1">
            <a:spLocks noGrp="1"/>
          </p:cNvSpPr>
          <p:nvPr>
            <p:ph type="body" sz="quarter" idx="1"/>
          </p:nvPr>
        </p:nvSpPr>
        <p:spPr/>
        <p:txBody>
          <a:bodyPr/>
          <a:lstStyle/>
          <a:p>
            <a:pPr marL="158748" lvl="0"/>
            <a:r>
              <a:rPr lang="en-GB"/>
              <a:t>Questions are from the 2023 Reading SATs paper. </a:t>
            </a:r>
          </a:p>
          <a:p>
            <a:pPr marL="158748" lvl="0"/>
            <a:r>
              <a:rPr lang="en-GB"/>
              <a:t>Question styles include: </a:t>
            </a:r>
          </a:p>
          <a:p>
            <a:pPr marL="457200" lvl="0" indent="-298451">
              <a:buSzPct val="100000"/>
              <a:buChar char="-"/>
            </a:pPr>
            <a:r>
              <a:rPr lang="en-GB"/>
              <a:t>Multiple choice questions</a:t>
            </a:r>
          </a:p>
          <a:p>
            <a:pPr marL="457200" lvl="0" indent="-298451">
              <a:buSzPct val="100000"/>
              <a:buChar char="-"/>
            </a:pPr>
            <a:r>
              <a:rPr lang="en-GB"/>
              <a:t>One-word answers</a:t>
            </a:r>
          </a:p>
          <a:p>
            <a:pPr marL="457200" lvl="0" indent="-298451">
              <a:buSzPct val="100000"/>
              <a:buChar char="-"/>
            </a:pPr>
            <a:r>
              <a:rPr lang="en-GB"/>
              <a:t>Short answer questions</a:t>
            </a:r>
          </a:p>
          <a:p>
            <a:pPr marL="457200" lvl="0" indent="-298451">
              <a:buSzPct val="100000"/>
              <a:buChar char="-"/>
            </a:pPr>
            <a:r>
              <a:rPr lang="en-GB"/>
              <a:t>Multiple mark (long answer) questions</a:t>
            </a:r>
          </a:p>
        </p:txBody>
      </p:sp>
    </p:spTree>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3E039531-C086-7047-F343-88143BDA27E8}"/>
              </a:ext>
            </a:extLst>
          </p:cNvPr>
          <p:cNvSpPr>
            <a:spLocks noGrp="1" noRot="1" noChangeAspect="1"/>
          </p:cNvSpPr>
          <p:nvPr>
            <p:ph type="sldImg"/>
          </p:nvPr>
        </p:nvSpPr>
        <p:spPr>
          <a:xfrm>
            <a:off x="952500" y="685800"/>
            <a:ext cx="4953000" cy="3429000"/>
          </a:xfrm>
        </p:spPr>
      </p:sp>
      <p:sp>
        <p:nvSpPr>
          <p:cNvPr id="3" name="Notes Placeholder 2">
            <a:extLst>
              <a:ext uri="{FF2B5EF4-FFF2-40B4-BE49-F238E27FC236}">
                <a16:creationId xmlns:a16="http://schemas.microsoft.com/office/drawing/2014/main" id="{8F34E318-4E15-AD36-BE93-2233F2BE5D3D}"/>
              </a:ext>
            </a:extLst>
          </p:cNvPr>
          <p:cNvSpPr txBox="1">
            <a:spLocks noGrp="1"/>
          </p:cNvSpPr>
          <p:nvPr>
            <p:ph type="body" sz="quarter" idx="1"/>
          </p:nvPr>
        </p:nvSpPr>
        <p:spPr/>
        <p:txBody>
          <a:bodyPr/>
          <a:lstStyle/>
          <a:p>
            <a:pPr marL="158748" lvl="0"/>
            <a:r>
              <a:rPr lang="en-GB"/>
              <a:t>Questions are from the 2023 Reading SATs paper. </a:t>
            </a:r>
          </a:p>
          <a:p>
            <a:pPr marL="158748" lvl="0"/>
            <a:endParaRPr lang="en-GB"/>
          </a:p>
        </p:txBody>
      </p:sp>
    </p:spTree>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C9F1C952-0018-73B7-7229-25B6A045B43E}"/>
              </a:ext>
            </a:extLst>
          </p:cNvPr>
          <p:cNvSpPr>
            <a:spLocks noGrp="1" noRot="1" noChangeAspect="1"/>
          </p:cNvSpPr>
          <p:nvPr>
            <p:ph type="sldImg"/>
          </p:nvPr>
        </p:nvSpPr>
        <p:spPr>
          <a:xfrm>
            <a:off x="952500" y="685800"/>
            <a:ext cx="4953000" cy="3429000"/>
          </a:xfrm>
        </p:spPr>
      </p:sp>
      <p:sp>
        <p:nvSpPr>
          <p:cNvPr id="3" name="Notes Placeholder 2">
            <a:extLst>
              <a:ext uri="{FF2B5EF4-FFF2-40B4-BE49-F238E27FC236}">
                <a16:creationId xmlns:a16="http://schemas.microsoft.com/office/drawing/2014/main" id="{C6886D70-ABDA-D0D8-001F-58266F52B103}"/>
              </a:ext>
            </a:extLst>
          </p:cNvPr>
          <p:cNvSpPr txBox="1">
            <a:spLocks noGrp="1"/>
          </p:cNvSpPr>
          <p:nvPr>
            <p:ph type="body" sz="quarter" idx="1"/>
          </p:nvPr>
        </p:nvSpPr>
        <p:spPr/>
        <p:txBody>
          <a:bodyPr/>
          <a:lstStyle/>
          <a:p>
            <a:pPr marL="158748" lvl="0"/>
            <a:r>
              <a:rPr lang="en-GB"/>
              <a:t>Questions are from the 2023 Reading SATs paper. </a:t>
            </a:r>
          </a:p>
          <a:p>
            <a:pPr marL="158748" lvl="0"/>
            <a:endParaRPr lang="en-GB"/>
          </a:p>
        </p:txBody>
      </p:sp>
    </p:spTree>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EB249967-8CC8-7B0C-823A-CD5869498AA7}"/>
              </a:ext>
            </a:extLst>
          </p:cNvPr>
          <p:cNvSpPr>
            <a:spLocks noGrp="1" noRot="1" noChangeAspect="1"/>
          </p:cNvSpPr>
          <p:nvPr>
            <p:ph type="sldImg"/>
          </p:nvPr>
        </p:nvSpPr>
        <p:spPr>
          <a:xfrm>
            <a:off x="952500" y="685800"/>
            <a:ext cx="4953000" cy="3429000"/>
          </a:xfrm>
        </p:spPr>
      </p:sp>
      <p:sp>
        <p:nvSpPr>
          <p:cNvPr id="3" name="Notes Placeholder 2">
            <a:extLst>
              <a:ext uri="{FF2B5EF4-FFF2-40B4-BE49-F238E27FC236}">
                <a16:creationId xmlns:a16="http://schemas.microsoft.com/office/drawing/2014/main" id="{5050820C-FFA8-BD29-2EAD-0A0923EAF9C1}"/>
              </a:ext>
            </a:extLst>
          </p:cNvPr>
          <p:cNvSpPr txBox="1">
            <a:spLocks noGrp="1"/>
          </p:cNvSpPr>
          <p:nvPr>
            <p:ph type="body" sz="quarter" idx="1"/>
          </p:nvPr>
        </p:nvSpPr>
        <p:spPr/>
        <p:txBody>
          <a:bodyPr/>
          <a:lstStyle/>
          <a:p>
            <a:pPr marL="158748" lvl="0"/>
            <a:r>
              <a:rPr lang="en-GB"/>
              <a:t>2% of questions: summarising main ideas from more than one paragraph.</a:t>
            </a:r>
          </a:p>
          <a:p>
            <a:pPr marL="158748" lvl="0"/>
            <a:r>
              <a:rPr lang="en-GB"/>
              <a:t>2% of questions: identify and/ or explain how information or narrative content is related and contributes to meaning as a whole</a:t>
            </a:r>
          </a:p>
          <a:p>
            <a:pPr marL="158748" lvl="0"/>
            <a:r>
              <a:rPr lang="en-GB"/>
              <a:t>Example questions to ask at home:</a:t>
            </a:r>
          </a:p>
          <a:p>
            <a:pPr marL="457200" lvl="0" indent="-298451">
              <a:buSzPct val="100000"/>
              <a:buChar char="-"/>
            </a:pPr>
            <a:r>
              <a:rPr lang="en-GB"/>
              <a:t>What does this word mean? </a:t>
            </a:r>
          </a:p>
          <a:p>
            <a:pPr marL="457200" lvl="0" indent="-298451">
              <a:buSzPct val="100000"/>
              <a:buChar char="-"/>
            </a:pPr>
            <a:r>
              <a:rPr lang="en-GB"/>
              <a:t>Which word in this paragraph is the closest in meaning to…?</a:t>
            </a:r>
          </a:p>
          <a:p>
            <a:pPr marL="457200" lvl="0" indent="-298451">
              <a:buSzPct val="100000"/>
              <a:buChar char="-"/>
            </a:pPr>
            <a:r>
              <a:rPr lang="en-GB"/>
              <a:t>What [character] doing when [event] happened?</a:t>
            </a:r>
          </a:p>
          <a:p>
            <a:pPr marL="457200" lvl="0" indent="-298451">
              <a:buSzPct val="100000"/>
              <a:buChar char="-"/>
            </a:pPr>
            <a:r>
              <a:rPr lang="en-GB"/>
              <a:t>True or false questions about a paragraph/ text.</a:t>
            </a:r>
          </a:p>
          <a:p>
            <a:pPr marL="457200" lvl="0" indent="-298451">
              <a:buSzPct val="100000"/>
              <a:buChar char="-"/>
            </a:pPr>
            <a:r>
              <a:rPr lang="en-GB"/>
              <a:t>Why do you [character] did [event]? Can you think of another reason?</a:t>
            </a:r>
          </a:p>
        </p:txBody>
      </p:sp>
    </p:spTree>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A7E05D7C-483B-83A1-66A4-514CC516EBAA}"/>
              </a:ext>
            </a:extLst>
          </p:cNvPr>
          <p:cNvSpPr>
            <a:spLocks noGrp="1" noRot="1" noChangeAspect="1"/>
          </p:cNvSpPr>
          <p:nvPr>
            <p:ph type="sldImg"/>
          </p:nvPr>
        </p:nvSpPr>
        <p:spPr>
          <a:xfrm>
            <a:off x="952500" y="685800"/>
            <a:ext cx="4953000" cy="3429000"/>
          </a:xfrm>
        </p:spPr>
      </p:sp>
      <p:sp>
        <p:nvSpPr>
          <p:cNvPr id="3" name="Notes Placeholder 2">
            <a:extLst>
              <a:ext uri="{FF2B5EF4-FFF2-40B4-BE49-F238E27FC236}">
                <a16:creationId xmlns:a16="http://schemas.microsoft.com/office/drawing/2014/main" id="{CA58745D-398D-0E3D-2093-DB0726697F54}"/>
              </a:ext>
            </a:extLst>
          </p:cNvPr>
          <p:cNvSpPr txBox="1">
            <a:spLocks noGrp="1"/>
          </p:cNvSpPr>
          <p:nvPr>
            <p:ph type="body" sz="quarter" idx="1"/>
          </p:nvPr>
        </p:nvSpPr>
        <p:spPr/>
        <p:txBody>
          <a:bodyPr/>
          <a:lstStyle/>
          <a:p>
            <a:pPr marL="158748" lvl="0"/>
            <a:r>
              <a:rPr lang="en-GB"/>
              <a:t>We encourage parents not to use past papers at home. If they want to use past papers with tutors, you could take copies of completed tests home to work through with tutors. This may help pupils to work through specific misunderstandings. </a:t>
            </a:r>
          </a:p>
        </p:txBody>
      </p:sp>
    </p:spTree>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7">
          <a:extLst>
            <a:ext uri="{FF2B5EF4-FFF2-40B4-BE49-F238E27FC236}">
              <a16:creationId xmlns:a16="http://schemas.microsoft.com/office/drawing/2014/main" id="{ECFBA87E-3CB6-2486-9CA5-A872F7606011}"/>
            </a:ext>
          </a:extLst>
        </p:cNvPr>
        <p:cNvGrpSpPr/>
        <p:nvPr/>
      </p:nvGrpSpPr>
      <p:grpSpPr>
        <a:xfrm>
          <a:off x="0" y="0"/>
          <a:ext cx="0" cy="0"/>
          <a:chOff x="0" y="0"/>
          <a:chExt cx="0" cy="0"/>
        </a:xfrm>
      </p:grpSpPr>
      <p:sp>
        <p:nvSpPr>
          <p:cNvPr id="98" name="Google Shape;98;p1:notes">
            <a:extLst>
              <a:ext uri="{FF2B5EF4-FFF2-40B4-BE49-F238E27FC236}">
                <a16:creationId xmlns:a16="http://schemas.microsoft.com/office/drawing/2014/main" id="{5BC9E224-FE1D-CDD7-3D51-D31F223B4572}"/>
              </a:ext>
            </a:extLst>
          </p:cNvPr>
          <p:cNvSpPr>
            <a:spLocks noGrp="1" noRot="1" noChangeAspect="1"/>
          </p:cNvSpPr>
          <p:nvPr>
            <p:ph type="sldImg" idx="2"/>
          </p:nvPr>
        </p:nvSpPr>
        <p:spPr>
          <a:xfrm>
            <a:off x="981075" y="1241425"/>
            <a:ext cx="4835525" cy="3349625"/>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99" name="Google Shape;99;p1:notes">
            <a:extLst>
              <a:ext uri="{FF2B5EF4-FFF2-40B4-BE49-F238E27FC236}">
                <a16:creationId xmlns:a16="http://schemas.microsoft.com/office/drawing/2014/main" id="{DE7443B1-826A-9D6B-121C-6BBF35FDF78C}"/>
              </a:ext>
            </a:extLst>
          </p:cNvPr>
          <p:cNvSpPr txBox="1">
            <a:spLocks noGrp="1"/>
          </p:cNvSpPr>
          <p:nvPr>
            <p:ph type="body" idx="1"/>
          </p:nvPr>
        </p:nvSpPr>
        <p:spPr>
          <a:xfrm>
            <a:off x="679768" y="4777194"/>
            <a:ext cx="5438140" cy="3908614"/>
          </a:xfrm>
          <a:prstGeom prst="rect">
            <a:avLst/>
          </a:prstGeom>
          <a:noFill/>
          <a:ln>
            <a:noFill/>
          </a:ln>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100" name="Google Shape;100;p1:notes">
            <a:extLst>
              <a:ext uri="{FF2B5EF4-FFF2-40B4-BE49-F238E27FC236}">
                <a16:creationId xmlns:a16="http://schemas.microsoft.com/office/drawing/2014/main" id="{549B5336-AEC5-627A-7F3D-8725718BCF8E}"/>
              </a:ext>
            </a:extLst>
          </p:cNvPr>
          <p:cNvSpPr txBox="1">
            <a:spLocks noGrp="1"/>
          </p:cNvSpPr>
          <p:nvPr>
            <p:ph type="sldNum" idx="12"/>
          </p:nvPr>
        </p:nvSpPr>
        <p:spPr>
          <a:xfrm>
            <a:off x="3850443" y="9428584"/>
            <a:ext cx="2945659" cy="498055"/>
          </a:xfrm>
          <a:prstGeom prst="rect">
            <a:avLst/>
          </a:prstGeom>
          <a:noFill/>
          <a:ln>
            <a:noFill/>
          </a:ln>
        </p:spPr>
        <p:txBody>
          <a:bodyPr spcFirstLastPara="1" wrap="square" lIns="91425" tIns="45700" rIns="91425" bIns="45700" anchor="b" anchorCtr="0">
            <a:noAutofit/>
          </a:bodyPr>
          <a:lstStyle/>
          <a:p>
            <a:pPr marL="0" lvl="0" indent="0" algn="r" rtl="0">
              <a:spcBef>
                <a:spcPts val="0"/>
              </a:spcBef>
              <a:spcAft>
                <a:spcPts val="0"/>
              </a:spcAft>
              <a:buNone/>
            </a:pPr>
            <a:fld id="{00000000-1234-1234-1234-123412341234}" type="slidenum">
              <a:rPr lang="en-GB"/>
              <a:t>42</a:t>
            </a:fld>
            <a:endParaRPr/>
          </a:p>
        </p:txBody>
      </p:sp>
    </p:spTree>
    <p:extLst>
      <p:ext uri="{BB962C8B-B14F-4D97-AF65-F5344CB8AC3E}">
        <p14:creationId xmlns:p14="http://schemas.microsoft.com/office/powerpoint/2010/main" val="1422296242"/>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7">
          <a:extLst>
            <a:ext uri="{FF2B5EF4-FFF2-40B4-BE49-F238E27FC236}">
              <a16:creationId xmlns:a16="http://schemas.microsoft.com/office/drawing/2014/main" id="{1B4A7515-02CE-BC78-74EC-0DE1FA525947}"/>
            </a:ext>
          </a:extLst>
        </p:cNvPr>
        <p:cNvGrpSpPr/>
        <p:nvPr/>
      </p:nvGrpSpPr>
      <p:grpSpPr>
        <a:xfrm>
          <a:off x="0" y="0"/>
          <a:ext cx="0" cy="0"/>
          <a:chOff x="0" y="0"/>
          <a:chExt cx="0" cy="0"/>
        </a:xfrm>
      </p:grpSpPr>
      <p:sp>
        <p:nvSpPr>
          <p:cNvPr id="98" name="Google Shape;98;p1:notes">
            <a:extLst>
              <a:ext uri="{FF2B5EF4-FFF2-40B4-BE49-F238E27FC236}">
                <a16:creationId xmlns:a16="http://schemas.microsoft.com/office/drawing/2014/main" id="{0A21406F-5F3B-1A7F-4B91-2C0D907B1573}"/>
              </a:ext>
            </a:extLst>
          </p:cNvPr>
          <p:cNvSpPr>
            <a:spLocks noGrp="1" noRot="1" noChangeAspect="1"/>
          </p:cNvSpPr>
          <p:nvPr>
            <p:ph type="sldImg" idx="2"/>
          </p:nvPr>
        </p:nvSpPr>
        <p:spPr>
          <a:xfrm>
            <a:off x="981075" y="1241425"/>
            <a:ext cx="4835525" cy="3349625"/>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99" name="Google Shape;99;p1:notes">
            <a:extLst>
              <a:ext uri="{FF2B5EF4-FFF2-40B4-BE49-F238E27FC236}">
                <a16:creationId xmlns:a16="http://schemas.microsoft.com/office/drawing/2014/main" id="{E6C6363B-89D4-D333-D798-5A834A93C737}"/>
              </a:ext>
            </a:extLst>
          </p:cNvPr>
          <p:cNvSpPr txBox="1">
            <a:spLocks noGrp="1"/>
          </p:cNvSpPr>
          <p:nvPr>
            <p:ph type="body" idx="1"/>
          </p:nvPr>
        </p:nvSpPr>
        <p:spPr>
          <a:xfrm>
            <a:off x="679768" y="4777194"/>
            <a:ext cx="5438140" cy="3908614"/>
          </a:xfrm>
          <a:prstGeom prst="rect">
            <a:avLst/>
          </a:prstGeom>
          <a:noFill/>
          <a:ln>
            <a:noFill/>
          </a:ln>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100" name="Google Shape;100;p1:notes">
            <a:extLst>
              <a:ext uri="{FF2B5EF4-FFF2-40B4-BE49-F238E27FC236}">
                <a16:creationId xmlns:a16="http://schemas.microsoft.com/office/drawing/2014/main" id="{53B5537C-3678-3279-5478-74A2A583661C}"/>
              </a:ext>
            </a:extLst>
          </p:cNvPr>
          <p:cNvSpPr txBox="1">
            <a:spLocks noGrp="1"/>
          </p:cNvSpPr>
          <p:nvPr>
            <p:ph type="sldNum" idx="12"/>
          </p:nvPr>
        </p:nvSpPr>
        <p:spPr>
          <a:xfrm>
            <a:off x="3850443" y="9428584"/>
            <a:ext cx="2945659" cy="498055"/>
          </a:xfrm>
          <a:prstGeom prst="rect">
            <a:avLst/>
          </a:prstGeom>
          <a:noFill/>
          <a:ln>
            <a:noFill/>
          </a:ln>
        </p:spPr>
        <p:txBody>
          <a:bodyPr spcFirstLastPara="1" wrap="square" lIns="91425" tIns="45700" rIns="91425" bIns="45700" anchor="b" anchorCtr="0">
            <a:noAutofit/>
          </a:bodyPr>
          <a:lstStyle/>
          <a:p>
            <a:pPr marL="0" lvl="0" indent="0" algn="r" rtl="0">
              <a:spcBef>
                <a:spcPts val="0"/>
              </a:spcBef>
              <a:spcAft>
                <a:spcPts val="0"/>
              </a:spcAft>
              <a:buNone/>
            </a:pPr>
            <a:fld id="{00000000-1234-1234-1234-123412341234}" type="slidenum">
              <a:rPr lang="en-GB"/>
              <a:t>63</a:t>
            </a:fld>
            <a:endParaRPr/>
          </a:p>
        </p:txBody>
      </p:sp>
    </p:spTree>
    <p:extLst>
      <p:ext uri="{BB962C8B-B14F-4D97-AF65-F5344CB8AC3E}">
        <p14:creationId xmlns:p14="http://schemas.microsoft.com/office/powerpoint/2010/main" val="110601055"/>
      </p:ext>
    </p:extLst>
  </p:cSld>
  <p:clrMapOvr>
    <a:masterClrMapping/>
  </p:clrMapOvr>
</p:notes>
</file>

<file path=ppt/slideLayouts/_rels/slideLayout1.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1.jpe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image" Target="../media/image4.pn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matchingName="Title Slide" type="title">
  <p:cSld name="TITLE">
    <p:spTree>
      <p:nvGrpSpPr>
        <p:cNvPr id="1" name="Shape 17"/>
        <p:cNvGrpSpPr/>
        <p:nvPr/>
      </p:nvGrpSpPr>
      <p:grpSpPr>
        <a:xfrm>
          <a:off x="0" y="0"/>
          <a:ext cx="0" cy="0"/>
          <a:chOff x="0" y="0"/>
          <a:chExt cx="0" cy="0"/>
        </a:xfrm>
      </p:grpSpPr>
      <p:sp>
        <p:nvSpPr>
          <p:cNvPr id="18" name="Google Shape;18;p2"/>
          <p:cNvSpPr txBox="1">
            <a:spLocks noGrp="1"/>
          </p:cNvSpPr>
          <p:nvPr>
            <p:ph type="ctrTitle"/>
          </p:nvPr>
        </p:nvSpPr>
        <p:spPr>
          <a:xfrm>
            <a:off x="742950" y="1122363"/>
            <a:ext cx="8420100" cy="2387600"/>
          </a:xfrm>
          <a:prstGeom prst="rect">
            <a:avLst/>
          </a:prstGeom>
          <a:noFill/>
          <a:ln>
            <a:noFill/>
          </a:ln>
        </p:spPr>
        <p:txBody>
          <a:bodyPr spcFirstLastPara="1" wrap="square" lIns="91425" tIns="45700" rIns="91425" bIns="45700" anchor="b" anchorCtr="0">
            <a:normAutofit/>
          </a:bodyPr>
          <a:lstStyle>
            <a:lvl1pPr lvl="0" algn="ctr">
              <a:lnSpc>
                <a:spcPct val="90000"/>
              </a:lnSpc>
              <a:spcBef>
                <a:spcPts val="0"/>
              </a:spcBef>
              <a:spcAft>
                <a:spcPts val="0"/>
              </a:spcAft>
              <a:buClr>
                <a:schemeClr val="dk1"/>
              </a:buClr>
              <a:buSzPts val="6000"/>
              <a:buFont typeface="Play"/>
              <a:buNone/>
              <a:defRPr sz="6000">
                <a:latin typeface="Calibri" panose="020F0502020204030204" pitchFamily="34" charset="0"/>
                <a:ea typeface="Calibri" panose="020F0502020204030204" pitchFamily="34" charset="0"/>
                <a:cs typeface="Calibri" panose="020F0502020204030204" pitchFamily="34" charset="0"/>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19" name="Google Shape;19;p2"/>
          <p:cNvSpPr txBox="1">
            <a:spLocks noGrp="1"/>
          </p:cNvSpPr>
          <p:nvPr>
            <p:ph type="subTitle" idx="1"/>
          </p:nvPr>
        </p:nvSpPr>
        <p:spPr>
          <a:xfrm>
            <a:off x="1238250" y="3602038"/>
            <a:ext cx="7429500" cy="1655762"/>
          </a:xfrm>
          <a:prstGeom prst="rect">
            <a:avLst/>
          </a:prstGeom>
          <a:noFill/>
          <a:ln>
            <a:noFill/>
          </a:ln>
        </p:spPr>
        <p:txBody>
          <a:bodyPr spcFirstLastPara="1" wrap="square" lIns="91425" tIns="45700" rIns="91425" bIns="45700" anchor="t" anchorCtr="0">
            <a:normAutofit/>
          </a:bodyPr>
          <a:lstStyle>
            <a:lvl1pPr lvl="0" algn="ctr">
              <a:lnSpc>
                <a:spcPct val="90000"/>
              </a:lnSpc>
              <a:spcBef>
                <a:spcPts val="1000"/>
              </a:spcBef>
              <a:spcAft>
                <a:spcPts val="0"/>
              </a:spcAft>
              <a:buClr>
                <a:schemeClr val="dk1"/>
              </a:buClr>
              <a:buSzPts val="2400"/>
              <a:buNone/>
              <a:defRPr sz="2400"/>
            </a:lvl1pPr>
            <a:lvl2pPr lvl="1" algn="ctr">
              <a:lnSpc>
                <a:spcPct val="90000"/>
              </a:lnSpc>
              <a:spcBef>
                <a:spcPts val="500"/>
              </a:spcBef>
              <a:spcAft>
                <a:spcPts val="0"/>
              </a:spcAft>
              <a:buClr>
                <a:schemeClr val="dk1"/>
              </a:buClr>
              <a:buSzPts val="2000"/>
              <a:buNone/>
              <a:defRPr sz="2000"/>
            </a:lvl2pPr>
            <a:lvl3pPr lvl="2" algn="ctr">
              <a:lnSpc>
                <a:spcPct val="90000"/>
              </a:lnSpc>
              <a:spcBef>
                <a:spcPts val="500"/>
              </a:spcBef>
              <a:spcAft>
                <a:spcPts val="0"/>
              </a:spcAft>
              <a:buClr>
                <a:schemeClr val="dk1"/>
              </a:buClr>
              <a:buSzPts val="1800"/>
              <a:buNone/>
              <a:defRPr sz="1800"/>
            </a:lvl3pPr>
            <a:lvl4pPr lvl="3" algn="ctr">
              <a:lnSpc>
                <a:spcPct val="90000"/>
              </a:lnSpc>
              <a:spcBef>
                <a:spcPts val="500"/>
              </a:spcBef>
              <a:spcAft>
                <a:spcPts val="0"/>
              </a:spcAft>
              <a:buClr>
                <a:schemeClr val="dk1"/>
              </a:buClr>
              <a:buSzPts val="1600"/>
              <a:buNone/>
              <a:defRPr sz="1600"/>
            </a:lvl4pPr>
            <a:lvl5pPr lvl="4" algn="ctr">
              <a:lnSpc>
                <a:spcPct val="90000"/>
              </a:lnSpc>
              <a:spcBef>
                <a:spcPts val="500"/>
              </a:spcBef>
              <a:spcAft>
                <a:spcPts val="0"/>
              </a:spcAft>
              <a:buClr>
                <a:schemeClr val="dk1"/>
              </a:buClr>
              <a:buSzPts val="1600"/>
              <a:buNone/>
              <a:defRPr sz="1600"/>
            </a:lvl5pPr>
            <a:lvl6pPr lvl="5" algn="ctr">
              <a:lnSpc>
                <a:spcPct val="90000"/>
              </a:lnSpc>
              <a:spcBef>
                <a:spcPts val="500"/>
              </a:spcBef>
              <a:spcAft>
                <a:spcPts val="0"/>
              </a:spcAft>
              <a:buClr>
                <a:schemeClr val="dk1"/>
              </a:buClr>
              <a:buSzPts val="1600"/>
              <a:buNone/>
              <a:defRPr sz="1600"/>
            </a:lvl6pPr>
            <a:lvl7pPr lvl="6" algn="ctr">
              <a:lnSpc>
                <a:spcPct val="90000"/>
              </a:lnSpc>
              <a:spcBef>
                <a:spcPts val="500"/>
              </a:spcBef>
              <a:spcAft>
                <a:spcPts val="0"/>
              </a:spcAft>
              <a:buClr>
                <a:schemeClr val="dk1"/>
              </a:buClr>
              <a:buSzPts val="1600"/>
              <a:buNone/>
              <a:defRPr sz="1600"/>
            </a:lvl7pPr>
            <a:lvl8pPr lvl="7" algn="ctr">
              <a:lnSpc>
                <a:spcPct val="90000"/>
              </a:lnSpc>
              <a:spcBef>
                <a:spcPts val="500"/>
              </a:spcBef>
              <a:spcAft>
                <a:spcPts val="0"/>
              </a:spcAft>
              <a:buClr>
                <a:schemeClr val="dk1"/>
              </a:buClr>
              <a:buSzPts val="1600"/>
              <a:buNone/>
              <a:defRPr sz="1600"/>
            </a:lvl8pPr>
            <a:lvl9pPr lvl="8" algn="ctr">
              <a:lnSpc>
                <a:spcPct val="90000"/>
              </a:lnSpc>
              <a:spcBef>
                <a:spcPts val="500"/>
              </a:spcBef>
              <a:spcAft>
                <a:spcPts val="0"/>
              </a:spcAft>
              <a:buClr>
                <a:schemeClr val="dk1"/>
              </a:buClr>
              <a:buSzPts val="1600"/>
              <a:buNone/>
              <a:defRPr sz="1600"/>
            </a:lvl9pPr>
          </a:lstStyle>
          <a:p>
            <a:endParaRPr/>
          </a:p>
        </p:txBody>
      </p:sp>
      <p:sp>
        <p:nvSpPr>
          <p:cNvPr id="20" name="Google Shape;20;p2"/>
          <p:cNvSpPr txBox="1">
            <a:spLocks noGrp="1"/>
          </p:cNvSpPr>
          <p:nvPr>
            <p:ph type="dt" idx="10"/>
          </p:nvPr>
        </p:nvSpPr>
        <p:spPr>
          <a:xfrm>
            <a:off x="681038" y="6356352"/>
            <a:ext cx="2228850" cy="365125"/>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21" name="Google Shape;21;p2"/>
          <p:cNvSpPr txBox="1">
            <a:spLocks noGrp="1"/>
          </p:cNvSpPr>
          <p:nvPr>
            <p:ph type="ftr" idx="11"/>
          </p:nvPr>
        </p:nvSpPr>
        <p:spPr>
          <a:xfrm>
            <a:off x="3281363" y="6356352"/>
            <a:ext cx="3343275" cy="365125"/>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22" name="Google Shape;22;p2"/>
          <p:cNvSpPr txBox="1">
            <a:spLocks noGrp="1"/>
          </p:cNvSpPr>
          <p:nvPr>
            <p:ph type="sldNum" idx="12"/>
          </p:nvPr>
        </p:nvSpPr>
        <p:spPr>
          <a:xfrm>
            <a:off x="6996113" y="6356352"/>
            <a:ext cx="2228850" cy="365125"/>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en-GB"/>
              <a:t>‹#›</a:t>
            </a:fld>
            <a:endParaRPr/>
          </a:p>
        </p:txBody>
      </p:sp>
      <p:pic>
        <p:nvPicPr>
          <p:cNvPr id="23" name="Google Shape;23;p2" descr="A black and white photo&#10;&#10;Description automatically generated"/>
          <p:cNvPicPr preferRelativeResize="0"/>
          <p:nvPr/>
        </p:nvPicPr>
        <p:blipFill rotWithShape="1">
          <a:blip r:embed="rId2">
            <a:alphaModFix/>
          </a:blip>
          <a:srcRect/>
          <a:stretch/>
        </p:blipFill>
        <p:spPr>
          <a:xfrm>
            <a:off x="-4843" y="-800"/>
            <a:ext cx="9907945" cy="1346522"/>
          </a:xfrm>
          <a:prstGeom prst="rect">
            <a:avLst/>
          </a:prstGeom>
          <a:noFill/>
          <a:ln>
            <a:noFill/>
          </a:ln>
        </p:spPr>
      </p:pic>
      <p:pic>
        <p:nvPicPr>
          <p:cNvPr id="4" name="Picture 3">
            <a:extLst>
              <a:ext uri="{FF2B5EF4-FFF2-40B4-BE49-F238E27FC236}">
                <a16:creationId xmlns:a16="http://schemas.microsoft.com/office/drawing/2014/main" id="{C016A7FC-E1DA-875B-CC99-555FE85505E7}"/>
              </a:ext>
            </a:extLst>
          </p:cNvPr>
          <p:cNvPicPr>
            <a:picLocks noChangeAspect="1"/>
          </p:cNvPicPr>
          <p:nvPr userDrawn="1"/>
        </p:nvPicPr>
        <p:blipFill>
          <a:blip r:embed="rId3"/>
          <a:stretch>
            <a:fillRect/>
          </a:stretch>
        </p:blipFill>
        <p:spPr>
          <a:xfrm>
            <a:off x="9102501" y="25878"/>
            <a:ext cx="665385" cy="664234"/>
          </a:xfrm>
          <a:prstGeom prst="rect">
            <a:avLst/>
          </a:prstGeom>
        </p:spPr>
      </p:pic>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matchingName="EDM Cover 3">
  <p:cSld name="EDM Cover 3">
    <p:bg>
      <p:bgPr>
        <a:gradFill>
          <a:gsLst>
            <a:gs pos="0">
              <a:srgbClr val="B02663"/>
            </a:gs>
            <a:gs pos="55000">
              <a:srgbClr val="EB7E45"/>
            </a:gs>
            <a:gs pos="100000">
              <a:srgbClr val="08002A"/>
            </a:gs>
          </a:gsLst>
          <a:lin ang="5400000" scaled="0"/>
        </a:gradFill>
        <a:effectLst/>
      </p:bgPr>
    </p:bg>
    <p:spTree>
      <p:nvGrpSpPr>
        <p:cNvPr id="1" name="Shape 31"/>
        <p:cNvGrpSpPr/>
        <p:nvPr/>
      </p:nvGrpSpPr>
      <p:grpSpPr>
        <a:xfrm>
          <a:off x="0" y="0"/>
          <a:ext cx="0" cy="0"/>
          <a:chOff x="0" y="0"/>
          <a:chExt cx="0" cy="0"/>
        </a:xfrm>
      </p:grpSpPr>
      <p:pic>
        <p:nvPicPr>
          <p:cNvPr id="32" name="Google Shape;32;p4"/>
          <p:cNvPicPr preferRelativeResize="0"/>
          <p:nvPr/>
        </p:nvPicPr>
        <p:blipFill rotWithShape="1">
          <a:blip r:embed="rId2">
            <a:alphaModFix amt="22000"/>
          </a:blip>
          <a:srcRect l="24885" t="30316" r="29976" b="5657"/>
          <a:stretch/>
        </p:blipFill>
        <p:spPr>
          <a:xfrm>
            <a:off x="-43575" y="20140"/>
            <a:ext cx="9906000" cy="6837861"/>
          </a:xfrm>
          <a:prstGeom prst="rect">
            <a:avLst/>
          </a:prstGeom>
          <a:gradFill>
            <a:gsLst>
              <a:gs pos="0">
                <a:srgbClr val="B02663"/>
              </a:gs>
              <a:gs pos="55000">
                <a:srgbClr val="EB7E45"/>
              </a:gs>
              <a:gs pos="100000">
                <a:srgbClr val="08002A"/>
              </a:gs>
            </a:gsLst>
            <a:lin ang="5400000" scaled="0"/>
          </a:gradFill>
          <a:ln>
            <a:noFill/>
          </a:ln>
        </p:spPr>
      </p:pic>
      <p:grpSp>
        <p:nvGrpSpPr>
          <p:cNvPr id="33" name="Google Shape;33;p4"/>
          <p:cNvGrpSpPr/>
          <p:nvPr/>
        </p:nvGrpSpPr>
        <p:grpSpPr>
          <a:xfrm>
            <a:off x="116200" y="75530"/>
            <a:ext cx="9673601" cy="6706943"/>
            <a:chOff x="-741132" y="47625"/>
            <a:chExt cx="4229100" cy="4229100"/>
          </a:xfrm>
        </p:grpSpPr>
        <p:sp>
          <p:nvSpPr>
            <p:cNvPr id="34" name="Google Shape;34;p4"/>
            <p:cNvSpPr/>
            <p:nvPr/>
          </p:nvSpPr>
          <p:spPr>
            <a:xfrm>
              <a:off x="-466495" y="280867"/>
              <a:ext cx="3679825" cy="3679825"/>
            </a:xfrm>
            <a:prstGeom prst="ellipse">
              <a:avLst/>
            </a:prstGeom>
            <a:solidFill>
              <a:schemeClr val="accent2">
                <a:alpha val="80784"/>
              </a:schemeClr>
            </a:soli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endParaRPr sz="2855">
                <a:solidFill>
                  <a:schemeClr val="lt1"/>
                </a:solidFill>
                <a:latin typeface="Arial"/>
                <a:ea typeface="Arial"/>
                <a:cs typeface="Arial"/>
                <a:sym typeface="Arial"/>
              </a:endParaRPr>
            </a:p>
          </p:txBody>
        </p:sp>
        <p:sp>
          <p:nvSpPr>
            <p:cNvPr id="35" name="Google Shape;35;p4"/>
            <p:cNvSpPr/>
            <p:nvPr/>
          </p:nvSpPr>
          <p:spPr>
            <a:xfrm>
              <a:off x="-741132" y="47625"/>
              <a:ext cx="4229100" cy="4229100"/>
            </a:xfrm>
            <a:prstGeom prst="ellipse">
              <a:avLst/>
            </a:prstGeom>
            <a:noFill/>
            <a:ln w="19050" cap="flat" cmpd="sng">
              <a:solidFill>
                <a:schemeClr val="accent3"/>
              </a:solidFill>
              <a:prstDash val="solid"/>
              <a:miter lim="800000"/>
              <a:headEnd type="none" w="sm" len="sm"/>
              <a:tailEnd type="none" w="sm" len="sm"/>
            </a:ln>
          </p:spPr>
          <p:txBody>
            <a:bodyPr spcFirstLastPara="1" wrap="square" lIns="91425" tIns="45700" rIns="91425" bIns="45700" anchor="ctr" anchorCtr="0">
              <a:noAutofit/>
            </a:bodyPr>
            <a:lstStyle/>
            <a:p>
              <a:pPr marL="0" marR="0" lvl="0" indent="0" algn="ctr" rtl="0">
                <a:spcBef>
                  <a:spcPts val="0"/>
                </a:spcBef>
                <a:spcAft>
                  <a:spcPts val="0"/>
                </a:spcAft>
                <a:buNone/>
              </a:pPr>
              <a:endParaRPr sz="2855">
                <a:solidFill>
                  <a:schemeClr val="lt1"/>
                </a:solidFill>
                <a:latin typeface="Arial"/>
                <a:ea typeface="Arial"/>
                <a:cs typeface="Arial"/>
                <a:sym typeface="Arial"/>
              </a:endParaRPr>
            </a:p>
          </p:txBody>
        </p:sp>
      </p:grpSp>
      <p:pic>
        <p:nvPicPr>
          <p:cNvPr id="36" name="Google Shape;36;p4"/>
          <p:cNvPicPr preferRelativeResize="0"/>
          <p:nvPr/>
        </p:nvPicPr>
        <p:blipFill rotWithShape="1">
          <a:blip r:embed="rId3">
            <a:alphaModFix amt="39000"/>
          </a:blip>
          <a:srcRect/>
          <a:stretch/>
        </p:blipFill>
        <p:spPr>
          <a:xfrm>
            <a:off x="-2" y="184798"/>
            <a:ext cx="9906000" cy="6357108"/>
          </a:xfrm>
          <a:prstGeom prst="ellipse">
            <a:avLst/>
          </a:prstGeom>
          <a:noFill/>
          <a:ln>
            <a:noFill/>
          </a:ln>
        </p:spPr>
      </p:pic>
      <p:sp>
        <p:nvSpPr>
          <p:cNvPr id="37" name="Google Shape;37;p4"/>
          <p:cNvSpPr txBox="1">
            <a:spLocks noGrp="1"/>
          </p:cNvSpPr>
          <p:nvPr>
            <p:ph type="body" idx="1"/>
          </p:nvPr>
        </p:nvSpPr>
        <p:spPr>
          <a:xfrm>
            <a:off x="2294939" y="4359444"/>
            <a:ext cx="5316123" cy="329809"/>
          </a:xfrm>
          <a:prstGeom prst="rect">
            <a:avLst/>
          </a:prstGeom>
          <a:noFill/>
          <a:ln>
            <a:noFill/>
          </a:ln>
        </p:spPr>
        <p:txBody>
          <a:bodyPr spcFirstLastPara="1" wrap="square" lIns="0" tIns="45700" rIns="0" bIns="45700" anchor="ctr" anchorCtr="0">
            <a:normAutofit/>
          </a:bodyPr>
          <a:lstStyle>
            <a:lvl1pPr marL="457200" lvl="0" indent="-409892" algn="ctr">
              <a:lnSpc>
                <a:spcPct val="90000"/>
              </a:lnSpc>
              <a:spcBef>
                <a:spcPts val="1000"/>
              </a:spcBef>
              <a:spcAft>
                <a:spcPts val="0"/>
              </a:spcAft>
              <a:buClr>
                <a:schemeClr val="accent3"/>
              </a:buClr>
              <a:buSzPts val="2855"/>
              <a:buChar char="•"/>
              <a:defRPr sz="2855" b="1" cap="none">
                <a:solidFill>
                  <a:schemeClr val="accent3"/>
                </a:solidFill>
                <a:latin typeface="Arial"/>
                <a:ea typeface="Arial"/>
                <a:cs typeface="Arial"/>
                <a:sym typeface="Arial"/>
              </a:defRPr>
            </a:lvl1pPr>
            <a:lvl2pPr marL="914400" lvl="1" indent="-342900" algn="l">
              <a:lnSpc>
                <a:spcPct val="90000"/>
              </a:lnSpc>
              <a:spcBef>
                <a:spcPts val="500"/>
              </a:spcBef>
              <a:spcAft>
                <a:spcPts val="0"/>
              </a:spcAft>
              <a:buClr>
                <a:schemeClr val="dk1"/>
              </a:buClr>
              <a:buSzPts val="1800"/>
              <a:buChar char="•"/>
              <a:defRPr/>
            </a:lvl2pPr>
            <a:lvl3pPr marL="1371600" lvl="2" indent="-342900" algn="l">
              <a:lnSpc>
                <a:spcPct val="90000"/>
              </a:lnSpc>
              <a:spcBef>
                <a:spcPts val="500"/>
              </a:spcBef>
              <a:spcAft>
                <a:spcPts val="0"/>
              </a:spcAft>
              <a:buClr>
                <a:schemeClr val="dk1"/>
              </a:buClr>
              <a:buSzPts val="1800"/>
              <a:buChar char="•"/>
              <a:defRPr/>
            </a:lvl3pPr>
            <a:lvl4pPr marL="1828800" lvl="3" indent="-342900" algn="l">
              <a:lnSpc>
                <a:spcPct val="90000"/>
              </a:lnSpc>
              <a:spcBef>
                <a:spcPts val="500"/>
              </a:spcBef>
              <a:spcAft>
                <a:spcPts val="0"/>
              </a:spcAft>
              <a:buClr>
                <a:schemeClr val="dk1"/>
              </a:buClr>
              <a:buSzPts val="1800"/>
              <a:buChar char="•"/>
              <a:defRPr/>
            </a:lvl4pPr>
            <a:lvl5pPr marL="2286000" lvl="4" indent="-342900" algn="l">
              <a:lnSpc>
                <a:spcPct val="90000"/>
              </a:lnSpc>
              <a:spcBef>
                <a:spcPts val="500"/>
              </a:spcBef>
              <a:spcAft>
                <a:spcPts val="0"/>
              </a:spcAft>
              <a:buClr>
                <a:schemeClr val="dk1"/>
              </a:buClr>
              <a:buSzPts val="1800"/>
              <a:buChar char="•"/>
              <a:defRPr/>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a:p>
        </p:txBody>
      </p:sp>
      <p:sp>
        <p:nvSpPr>
          <p:cNvPr id="38" name="Google Shape;38;p4"/>
          <p:cNvSpPr txBox="1">
            <a:spLocks noGrp="1"/>
          </p:cNvSpPr>
          <p:nvPr>
            <p:ph type="title"/>
          </p:nvPr>
        </p:nvSpPr>
        <p:spPr>
          <a:xfrm>
            <a:off x="965146" y="1572816"/>
            <a:ext cx="7975708" cy="2654627"/>
          </a:xfrm>
          <a:prstGeom prst="rect">
            <a:avLst/>
          </a:prstGeom>
          <a:noFill/>
          <a:ln>
            <a:noFill/>
          </a:ln>
        </p:spPr>
        <p:txBody>
          <a:bodyPr spcFirstLastPara="1" wrap="square" lIns="0" tIns="0" rIns="0" bIns="0" anchor="ctr" anchorCtr="0">
            <a:normAutofit/>
          </a:bodyPr>
          <a:lstStyle>
            <a:lvl1pPr lvl="0" algn="ctr">
              <a:lnSpc>
                <a:spcPct val="90000"/>
              </a:lnSpc>
              <a:spcBef>
                <a:spcPts val="0"/>
              </a:spcBef>
              <a:spcAft>
                <a:spcPts val="0"/>
              </a:spcAft>
              <a:buSzPts val="7612"/>
              <a:buFont typeface="Arial Black"/>
              <a:buNone/>
              <a:defRPr sz="7612" b="1" i="0" cap="none">
                <a:latin typeface="Arial Black"/>
                <a:ea typeface="Arial Black"/>
                <a:cs typeface="Arial Black"/>
                <a:sym typeface="Arial Black"/>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39" name="Google Shape;39;p4"/>
          <p:cNvSpPr txBox="1">
            <a:spLocks noGrp="1"/>
          </p:cNvSpPr>
          <p:nvPr>
            <p:ph type="body" idx="2"/>
          </p:nvPr>
        </p:nvSpPr>
        <p:spPr>
          <a:xfrm>
            <a:off x="965909" y="4802175"/>
            <a:ext cx="8170271" cy="362537"/>
          </a:xfrm>
          <a:prstGeom prst="rect">
            <a:avLst/>
          </a:prstGeom>
          <a:noFill/>
          <a:ln>
            <a:noFill/>
          </a:ln>
        </p:spPr>
        <p:txBody>
          <a:bodyPr spcFirstLastPara="1" wrap="square" lIns="91425" tIns="45700" rIns="91425" bIns="45700" anchor="t" anchorCtr="0">
            <a:normAutofit/>
          </a:bodyPr>
          <a:lstStyle>
            <a:lvl1pPr marL="457200" lvl="0" indent="-309181" algn="ctr">
              <a:lnSpc>
                <a:spcPct val="90000"/>
              </a:lnSpc>
              <a:spcBef>
                <a:spcPts val="1000"/>
              </a:spcBef>
              <a:spcAft>
                <a:spcPts val="0"/>
              </a:spcAft>
              <a:buClr>
                <a:schemeClr val="lt1"/>
              </a:buClr>
              <a:buSzPts val="1269"/>
              <a:buChar char="•"/>
              <a:defRPr sz="1269">
                <a:solidFill>
                  <a:schemeClr val="lt1"/>
                </a:solidFill>
                <a:latin typeface="Arial"/>
                <a:ea typeface="Arial"/>
                <a:cs typeface="Arial"/>
                <a:sym typeface="Arial"/>
              </a:defRPr>
            </a:lvl1pPr>
            <a:lvl2pPr marL="914400" lvl="1" indent="-309181" algn="l">
              <a:lnSpc>
                <a:spcPct val="90000"/>
              </a:lnSpc>
              <a:spcBef>
                <a:spcPts val="500"/>
              </a:spcBef>
              <a:spcAft>
                <a:spcPts val="0"/>
              </a:spcAft>
              <a:buClr>
                <a:schemeClr val="dk1"/>
              </a:buClr>
              <a:buSzPts val="1269"/>
              <a:buChar char="•"/>
              <a:defRPr sz="1269">
                <a:latin typeface="Arial"/>
                <a:ea typeface="Arial"/>
                <a:cs typeface="Arial"/>
                <a:sym typeface="Arial"/>
              </a:defRPr>
            </a:lvl2pPr>
            <a:lvl3pPr marL="1371600" lvl="2" indent="-309181" algn="l">
              <a:lnSpc>
                <a:spcPct val="90000"/>
              </a:lnSpc>
              <a:spcBef>
                <a:spcPts val="500"/>
              </a:spcBef>
              <a:spcAft>
                <a:spcPts val="0"/>
              </a:spcAft>
              <a:buClr>
                <a:schemeClr val="dk1"/>
              </a:buClr>
              <a:buSzPts val="1269"/>
              <a:buChar char="•"/>
              <a:defRPr sz="1269">
                <a:latin typeface="Arial"/>
                <a:ea typeface="Arial"/>
                <a:cs typeface="Arial"/>
                <a:sym typeface="Arial"/>
              </a:defRPr>
            </a:lvl3pPr>
            <a:lvl4pPr marL="1828800" lvl="3" indent="-309181" algn="l">
              <a:lnSpc>
                <a:spcPct val="90000"/>
              </a:lnSpc>
              <a:spcBef>
                <a:spcPts val="500"/>
              </a:spcBef>
              <a:spcAft>
                <a:spcPts val="0"/>
              </a:spcAft>
              <a:buClr>
                <a:schemeClr val="dk1"/>
              </a:buClr>
              <a:buSzPts val="1269"/>
              <a:buChar char="•"/>
              <a:defRPr sz="1269">
                <a:latin typeface="Arial"/>
                <a:ea typeface="Arial"/>
                <a:cs typeface="Arial"/>
                <a:sym typeface="Arial"/>
              </a:defRPr>
            </a:lvl4pPr>
            <a:lvl5pPr marL="2286000" lvl="4" indent="-309181" algn="l">
              <a:lnSpc>
                <a:spcPct val="90000"/>
              </a:lnSpc>
              <a:spcBef>
                <a:spcPts val="500"/>
              </a:spcBef>
              <a:spcAft>
                <a:spcPts val="0"/>
              </a:spcAft>
              <a:buClr>
                <a:schemeClr val="dk1"/>
              </a:buClr>
              <a:buSzPts val="1269"/>
              <a:buChar char="•"/>
              <a:defRPr sz="1269">
                <a:latin typeface="Arial"/>
                <a:ea typeface="Arial"/>
                <a:cs typeface="Arial"/>
                <a:sym typeface="Arial"/>
              </a:defRPr>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matchingName="Section Header" type="secHead">
  <p:cSld name="SECTION_HEADER">
    <p:spTree>
      <p:nvGrpSpPr>
        <p:cNvPr id="1" name="Shape 40"/>
        <p:cNvGrpSpPr/>
        <p:nvPr/>
      </p:nvGrpSpPr>
      <p:grpSpPr>
        <a:xfrm>
          <a:off x="0" y="0"/>
          <a:ext cx="0" cy="0"/>
          <a:chOff x="0" y="0"/>
          <a:chExt cx="0" cy="0"/>
        </a:xfrm>
      </p:grpSpPr>
      <p:sp>
        <p:nvSpPr>
          <p:cNvPr id="41" name="Google Shape;41;p5"/>
          <p:cNvSpPr txBox="1">
            <a:spLocks noGrp="1"/>
          </p:cNvSpPr>
          <p:nvPr>
            <p:ph type="title"/>
          </p:nvPr>
        </p:nvSpPr>
        <p:spPr>
          <a:xfrm>
            <a:off x="675879" y="1709740"/>
            <a:ext cx="8543925" cy="2852737"/>
          </a:xfrm>
          <a:prstGeom prst="rect">
            <a:avLst/>
          </a:prstGeom>
          <a:noFill/>
          <a:ln>
            <a:noFill/>
          </a:ln>
        </p:spPr>
        <p:txBody>
          <a:bodyPr spcFirstLastPara="1" wrap="square" lIns="91425" tIns="45700" rIns="91425" bIns="45700" anchor="b" anchorCtr="0">
            <a:normAutofit/>
          </a:bodyPr>
          <a:lstStyle>
            <a:lvl1pPr lvl="0" algn="l">
              <a:lnSpc>
                <a:spcPct val="90000"/>
              </a:lnSpc>
              <a:spcBef>
                <a:spcPts val="0"/>
              </a:spcBef>
              <a:spcAft>
                <a:spcPts val="0"/>
              </a:spcAft>
              <a:buClr>
                <a:schemeClr val="dk1"/>
              </a:buClr>
              <a:buSzPts val="6000"/>
              <a:buFont typeface="Play"/>
              <a:buNone/>
              <a:defRPr sz="6000"/>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42" name="Google Shape;42;p5"/>
          <p:cNvSpPr txBox="1">
            <a:spLocks noGrp="1"/>
          </p:cNvSpPr>
          <p:nvPr>
            <p:ph type="body" idx="1"/>
          </p:nvPr>
        </p:nvSpPr>
        <p:spPr>
          <a:xfrm>
            <a:off x="675879" y="4589465"/>
            <a:ext cx="8543925" cy="1500187"/>
          </a:xfrm>
          <a:prstGeom prst="rect">
            <a:avLst/>
          </a:prstGeom>
          <a:noFill/>
          <a:ln>
            <a:noFill/>
          </a:ln>
        </p:spPr>
        <p:txBody>
          <a:bodyPr spcFirstLastPara="1" wrap="square" lIns="91425" tIns="45700" rIns="91425" bIns="45700" anchor="t" anchorCtr="0">
            <a:normAutofit/>
          </a:bodyPr>
          <a:lstStyle>
            <a:lvl1pPr marL="457200" lvl="0" indent="-228600" algn="l">
              <a:lnSpc>
                <a:spcPct val="90000"/>
              </a:lnSpc>
              <a:spcBef>
                <a:spcPts val="1000"/>
              </a:spcBef>
              <a:spcAft>
                <a:spcPts val="0"/>
              </a:spcAft>
              <a:buClr>
                <a:srgbClr val="757575"/>
              </a:buClr>
              <a:buSzPts val="2400"/>
              <a:buNone/>
              <a:defRPr sz="2400">
                <a:solidFill>
                  <a:srgbClr val="757575"/>
                </a:solidFill>
              </a:defRPr>
            </a:lvl1pPr>
            <a:lvl2pPr marL="914400" lvl="1" indent="-228600" algn="l">
              <a:lnSpc>
                <a:spcPct val="90000"/>
              </a:lnSpc>
              <a:spcBef>
                <a:spcPts val="500"/>
              </a:spcBef>
              <a:spcAft>
                <a:spcPts val="0"/>
              </a:spcAft>
              <a:buClr>
                <a:srgbClr val="757575"/>
              </a:buClr>
              <a:buSzPts val="2000"/>
              <a:buNone/>
              <a:defRPr sz="2000">
                <a:solidFill>
                  <a:srgbClr val="757575"/>
                </a:solidFill>
              </a:defRPr>
            </a:lvl2pPr>
            <a:lvl3pPr marL="1371600" lvl="2" indent="-228600" algn="l">
              <a:lnSpc>
                <a:spcPct val="90000"/>
              </a:lnSpc>
              <a:spcBef>
                <a:spcPts val="500"/>
              </a:spcBef>
              <a:spcAft>
                <a:spcPts val="0"/>
              </a:spcAft>
              <a:buClr>
                <a:srgbClr val="757575"/>
              </a:buClr>
              <a:buSzPts val="1800"/>
              <a:buNone/>
              <a:defRPr sz="1800">
                <a:solidFill>
                  <a:srgbClr val="757575"/>
                </a:solidFill>
              </a:defRPr>
            </a:lvl3pPr>
            <a:lvl4pPr marL="1828800" lvl="3" indent="-228600" algn="l">
              <a:lnSpc>
                <a:spcPct val="90000"/>
              </a:lnSpc>
              <a:spcBef>
                <a:spcPts val="500"/>
              </a:spcBef>
              <a:spcAft>
                <a:spcPts val="0"/>
              </a:spcAft>
              <a:buClr>
                <a:srgbClr val="757575"/>
              </a:buClr>
              <a:buSzPts val="1600"/>
              <a:buNone/>
              <a:defRPr sz="1600">
                <a:solidFill>
                  <a:srgbClr val="757575"/>
                </a:solidFill>
              </a:defRPr>
            </a:lvl4pPr>
            <a:lvl5pPr marL="2286000" lvl="4" indent="-228600" algn="l">
              <a:lnSpc>
                <a:spcPct val="90000"/>
              </a:lnSpc>
              <a:spcBef>
                <a:spcPts val="500"/>
              </a:spcBef>
              <a:spcAft>
                <a:spcPts val="0"/>
              </a:spcAft>
              <a:buClr>
                <a:srgbClr val="757575"/>
              </a:buClr>
              <a:buSzPts val="1600"/>
              <a:buNone/>
              <a:defRPr sz="1600">
                <a:solidFill>
                  <a:srgbClr val="757575"/>
                </a:solidFill>
              </a:defRPr>
            </a:lvl5pPr>
            <a:lvl6pPr marL="2743200" lvl="5" indent="-228600" algn="l">
              <a:lnSpc>
                <a:spcPct val="90000"/>
              </a:lnSpc>
              <a:spcBef>
                <a:spcPts val="500"/>
              </a:spcBef>
              <a:spcAft>
                <a:spcPts val="0"/>
              </a:spcAft>
              <a:buClr>
                <a:srgbClr val="757575"/>
              </a:buClr>
              <a:buSzPts val="1600"/>
              <a:buNone/>
              <a:defRPr sz="1600">
                <a:solidFill>
                  <a:srgbClr val="757575"/>
                </a:solidFill>
              </a:defRPr>
            </a:lvl6pPr>
            <a:lvl7pPr marL="3200400" lvl="6" indent="-228600" algn="l">
              <a:lnSpc>
                <a:spcPct val="90000"/>
              </a:lnSpc>
              <a:spcBef>
                <a:spcPts val="500"/>
              </a:spcBef>
              <a:spcAft>
                <a:spcPts val="0"/>
              </a:spcAft>
              <a:buClr>
                <a:srgbClr val="757575"/>
              </a:buClr>
              <a:buSzPts val="1600"/>
              <a:buNone/>
              <a:defRPr sz="1600">
                <a:solidFill>
                  <a:srgbClr val="757575"/>
                </a:solidFill>
              </a:defRPr>
            </a:lvl7pPr>
            <a:lvl8pPr marL="3657600" lvl="7" indent="-228600" algn="l">
              <a:lnSpc>
                <a:spcPct val="90000"/>
              </a:lnSpc>
              <a:spcBef>
                <a:spcPts val="500"/>
              </a:spcBef>
              <a:spcAft>
                <a:spcPts val="0"/>
              </a:spcAft>
              <a:buClr>
                <a:srgbClr val="757575"/>
              </a:buClr>
              <a:buSzPts val="1600"/>
              <a:buNone/>
              <a:defRPr sz="1600">
                <a:solidFill>
                  <a:srgbClr val="757575"/>
                </a:solidFill>
              </a:defRPr>
            </a:lvl8pPr>
            <a:lvl9pPr marL="4114800" lvl="8" indent="-228600" algn="l">
              <a:lnSpc>
                <a:spcPct val="90000"/>
              </a:lnSpc>
              <a:spcBef>
                <a:spcPts val="500"/>
              </a:spcBef>
              <a:spcAft>
                <a:spcPts val="0"/>
              </a:spcAft>
              <a:buClr>
                <a:srgbClr val="757575"/>
              </a:buClr>
              <a:buSzPts val="1600"/>
              <a:buNone/>
              <a:defRPr sz="1600">
                <a:solidFill>
                  <a:srgbClr val="757575"/>
                </a:solidFill>
              </a:defRPr>
            </a:lvl9pPr>
          </a:lstStyle>
          <a:p>
            <a:endParaRPr/>
          </a:p>
        </p:txBody>
      </p:sp>
      <p:sp>
        <p:nvSpPr>
          <p:cNvPr id="43" name="Google Shape;43;p5"/>
          <p:cNvSpPr txBox="1">
            <a:spLocks noGrp="1"/>
          </p:cNvSpPr>
          <p:nvPr>
            <p:ph type="dt" idx="10"/>
          </p:nvPr>
        </p:nvSpPr>
        <p:spPr>
          <a:xfrm>
            <a:off x="681038" y="6356352"/>
            <a:ext cx="2228850" cy="365125"/>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44" name="Google Shape;44;p5"/>
          <p:cNvSpPr txBox="1">
            <a:spLocks noGrp="1"/>
          </p:cNvSpPr>
          <p:nvPr>
            <p:ph type="ftr" idx="11"/>
          </p:nvPr>
        </p:nvSpPr>
        <p:spPr>
          <a:xfrm>
            <a:off x="3281363" y="6356352"/>
            <a:ext cx="3343275" cy="365125"/>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45" name="Google Shape;45;p5"/>
          <p:cNvSpPr txBox="1">
            <a:spLocks noGrp="1"/>
          </p:cNvSpPr>
          <p:nvPr>
            <p:ph type="sldNum" idx="12"/>
          </p:nvPr>
        </p:nvSpPr>
        <p:spPr>
          <a:xfrm>
            <a:off x="6996113" y="6356352"/>
            <a:ext cx="2228850" cy="365125"/>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en-GB"/>
              <a:t>‹#›</a:t>
            </a:fld>
            <a:endParaRPr/>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matchingName="Two Content" type="twoObj">
  <p:cSld name="TWO_OBJECTS">
    <p:spTree>
      <p:nvGrpSpPr>
        <p:cNvPr id="1" name="Shape 46"/>
        <p:cNvGrpSpPr/>
        <p:nvPr/>
      </p:nvGrpSpPr>
      <p:grpSpPr>
        <a:xfrm>
          <a:off x="0" y="0"/>
          <a:ext cx="0" cy="0"/>
          <a:chOff x="0" y="0"/>
          <a:chExt cx="0" cy="0"/>
        </a:xfrm>
      </p:grpSpPr>
      <p:sp>
        <p:nvSpPr>
          <p:cNvPr id="47" name="Google Shape;47;p6"/>
          <p:cNvSpPr txBox="1">
            <a:spLocks noGrp="1"/>
          </p:cNvSpPr>
          <p:nvPr>
            <p:ph type="title"/>
          </p:nvPr>
        </p:nvSpPr>
        <p:spPr>
          <a:xfrm>
            <a:off x="681038" y="365127"/>
            <a:ext cx="8543925" cy="1325563"/>
          </a:xfrm>
          <a:prstGeom prst="rect">
            <a:avLst/>
          </a:prstGeom>
          <a:noFill/>
          <a:ln>
            <a:noFill/>
          </a:ln>
        </p:spPr>
        <p:txBody>
          <a:bodyPr spcFirstLastPara="1" wrap="square" lIns="91425" tIns="45700" rIns="91425" bIns="45700" anchor="ctr" anchorCtr="0">
            <a:normAutofit/>
          </a:bodyPr>
          <a:lstStyle>
            <a:lvl1pPr lvl="0" algn="l">
              <a:lnSpc>
                <a:spcPct val="90000"/>
              </a:lnSpc>
              <a:spcBef>
                <a:spcPts val="0"/>
              </a:spcBef>
              <a:spcAft>
                <a:spcPts val="0"/>
              </a:spcAft>
              <a:buClr>
                <a:schemeClr val="dk1"/>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48" name="Google Shape;48;p6"/>
          <p:cNvSpPr txBox="1">
            <a:spLocks noGrp="1"/>
          </p:cNvSpPr>
          <p:nvPr>
            <p:ph type="body" idx="1"/>
          </p:nvPr>
        </p:nvSpPr>
        <p:spPr>
          <a:xfrm>
            <a:off x="681038" y="1825625"/>
            <a:ext cx="4210050" cy="4351338"/>
          </a:xfrm>
          <a:prstGeom prst="rect">
            <a:avLst/>
          </a:prstGeom>
          <a:noFill/>
          <a:ln>
            <a:noFill/>
          </a:ln>
        </p:spPr>
        <p:txBody>
          <a:bodyPr spcFirstLastPara="1" wrap="square" lIns="91425" tIns="45700" rIns="91425" bIns="45700" anchor="t" anchorCtr="0">
            <a:normAutofit/>
          </a:bodyPr>
          <a:lstStyle>
            <a:lvl1pPr marL="457200" lvl="0" indent="-342900" algn="l">
              <a:lnSpc>
                <a:spcPct val="90000"/>
              </a:lnSpc>
              <a:spcBef>
                <a:spcPts val="1000"/>
              </a:spcBef>
              <a:spcAft>
                <a:spcPts val="0"/>
              </a:spcAft>
              <a:buClr>
                <a:schemeClr val="dk1"/>
              </a:buClr>
              <a:buSzPts val="1800"/>
              <a:buChar char="•"/>
              <a:defRPr/>
            </a:lvl1pPr>
            <a:lvl2pPr marL="914400" lvl="1" indent="-342900" algn="l">
              <a:lnSpc>
                <a:spcPct val="90000"/>
              </a:lnSpc>
              <a:spcBef>
                <a:spcPts val="500"/>
              </a:spcBef>
              <a:spcAft>
                <a:spcPts val="0"/>
              </a:spcAft>
              <a:buClr>
                <a:schemeClr val="dk1"/>
              </a:buClr>
              <a:buSzPts val="1800"/>
              <a:buChar char="•"/>
              <a:defRPr/>
            </a:lvl2pPr>
            <a:lvl3pPr marL="1371600" lvl="2" indent="-342900" algn="l">
              <a:lnSpc>
                <a:spcPct val="90000"/>
              </a:lnSpc>
              <a:spcBef>
                <a:spcPts val="500"/>
              </a:spcBef>
              <a:spcAft>
                <a:spcPts val="0"/>
              </a:spcAft>
              <a:buClr>
                <a:schemeClr val="dk1"/>
              </a:buClr>
              <a:buSzPts val="1800"/>
              <a:buChar char="•"/>
              <a:defRPr/>
            </a:lvl3pPr>
            <a:lvl4pPr marL="1828800" lvl="3" indent="-342900" algn="l">
              <a:lnSpc>
                <a:spcPct val="90000"/>
              </a:lnSpc>
              <a:spcBef>
                <a:spcPts val="500"/>
              </a:spcBef>
              <a:spcAft>
                <a:spcPts val="0"/>
              </a:spcAft>
              <a:buClr>
                <a:schemeClr val="dk1"/>
              </a:buClr>
              <a:buSzPts val="1800"/>
              <a:buChar char="•"/>
              <a:defRPr/>
            </a:lvl4pPr>
            <a:lvl5pPr marL="2286000" lvl="4" indent="-342900" algn="l">
              <a:lnSpc>
                <a:spcPct val="90000"/>
              </a:lnSpc>
              <a:spcBef>
                <a:spcPts val="500"/>
              </a:spcBef>
              <a:spcAft>
                <a:spcPts val="0"/>
              </a:spcAft>
              <a:buClr>
                <a:schemeClr val="dk1"/>
              </a:buClr>
              <a:buSzPts val="1800"/>
              <a:buChar char="•"/>
              <a:defRPr/>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a:p>
        </p:txBody>
      </p:sp>
      <p:sp>
        <p:nvSpPr>
          <p:cNvPr id="49" name="Google Shape;49;p6"/>
          <p:cNvSpPr txBox="1">
            <a:spLocks noGrp="1"/>
          </p:cNvSpPr>
          <p:nvPr>
            <p:ph type="body" idx="2"/>
          </p:nvPr>
        </p:nvSpPr>
        <p:spPr>
          <a:xfrm>
            <a:off x="5014913" y="1825625"/>
            <a:ext cx="4210050" cy="4351338"/>
          </a:xfrm>
          <a:prstGeom prst="rect">
            <a:avLst/>
          </a:prstGeom>
          <a:noFill/>
          <a:ln>
            <a:noFill/>
          </a:ln>
        </p:spPr>
        <p:txBody>
          <a:bodyPr spcFirstLastPara="1" wrap="square" lIns="91425" tIns="45700" rIns="91425" bIns="45700" anchor="t" anchorCtr="0">
            <a:normAutofit/>
          </a:bodyPr>
          <a:lstStyle>
            <a:lvl1pPr marL="457200" lvl="0" indent="-342900" algn="l">
              <a:lnSpc>
                <a:spcPct val="90000"/>
              </a:lnSpc>
              <a:spcBef>
                <a:spcPts val="1000"/>
              </a:spcBef>
              <a:spcAft>
                <a:spcPts val="0"/>
              </a:spcAft>
              <a:buClr>
                <a:schemeClr val="dk1"/>
              </a:buClr>
              <a:buSzPts val="1800"/>
              <a:buChar char="•"/>
              <a:defRPr/>
            </a:lvl1pPr>
            <a:lvl2pPr marL="914400" lvl="1" indent="-342900" algn="l">
              <a:lnSpc>
                <a:spcPct val="90000"/>
              </a:lnSpc>
              <a:spcBef>
                <a:spcPts val="500"/>
              </a:spcBef>
              <a:spcAft>
                <a:spcPts val="0"/>
              </a:spcAft>
              <a:buClr>
                <a:schemeClr val="dk1"/>
              </a:buClr>
              <a:buSzPts val="1800"/>
              <a:buChar char="•"/>
              <a:defRPr/>
            </a:lvl2pPr>
            <a:lvl3pPr marL="1371600" lvl="2" indent="-342900" algn="l">
              <a:lnSpc>
                <a:spcPct val="90000"/>
              </a:lnSpc>
              <a:spcBef>
                <a:spcPts val="500"/>
              </a:spcBef>
              <a:spcAft>
                <a:spcPts val="0"/>
              </a:spcAft>
              <a:buClr>
                <a:schemeClr val="dk1"/>
              </a:buClr>
              <a:buSzPts val="1800"/>
              <a:buChar char="•"/>
              <a:defRPr/>
            </a:lvl3pPr>
            <a:lvl4pPr marL="1828800" lvl="3" indent="-342900" algn="l">
              <a:lnSpc>
                <a:spcPct val="90000"/>
              </a:lnSpc>
              <a:spcBef>
                <a:spcPts val="500"/>
              </a:spcBef>
              <a:spcAft>
                <a:spcPts val="0"/>
              </a:spcAft>
              <a:buClr>
                <a:schemeClr val="dk1"/>
              </a:buClr>
              <a:buSzPts val="1800"/>
              <a:buChar char="•"/>
              <a:defRPr/>
            </a:lvl4pPr>
            <a:lvl5pPr marL="2286000" lvl="4" indent="-342900" algn="l">
              <a:lnSpc>
                <a:spcPct val="90000"/>
              </a:lnSpc>
              <a:spcBef>
                <a:spcPts val="500"/>
              </a:spcBef>
              <a:spcAft>
                <a:spcPts val="0"/>
              </a:spcAft>
              <a:buClr>
                <a:schemeClr val="dk1"/>
              </a:buClr>
              <a:buSzPts val="1800"/>
              <a:buChar char="•"/>
              <a:defRPr/>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a:p>
        </p:txBody>
      </p:sp>
      <p:sp>
        <p:nvSpPr>
          <p:cNvPr id="50" name="Google Shape;50;p6"/>
          <p:cNvSpPr txBox="1">
            <a:spLocks noGrp="1"/>
          </p:cNvSpPr>
          <p:nvPr>
            <p:ph type="dt" idx="10"/>
          </p:nvPr>
        </p:nvSpPr>
        <p:spPr>
          <a:xfrm>
            <a:off x="681038" y="6356352"/>
            <a:ext cx="2228850" cy="365125"/>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51" name="Google Shape;51;p6"/>
          <p:cNvSpPr txBox="1">
            <a:spLocks noGrp="1"/>
          </p:cNvSpPr>
          <p:nvPr>
            <p:ph type="ftr" idx="11"/>
          </p:nvPr>
        </p:nvSpPr>
        <p:spPr>
          <a:xfrm>
            <a:off x="3281363" y="6356352"/>
            <a:ext cx="3343275" cy="365125"/>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52" name="Google Shape;52;p6"/>
          <p:cNvSpPr txBox="1">
            <a:spLocks noGrp="1"/>
          </p:cNvSpPr>
          <p:nvPr>
            <p:ph type="sldNum" idx="12"/>
          </p:nvPr>
        </p:nvSpPr>
        <p:spPr>
          <a:xfrm>
            <a:off x="6996113" y="6356352"/>
            <a:ext cx="2228850" cy="365125"/>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en-GB"/>
              <a:t>‹#›</a:t>
            </a:fld>
            <a:endParaRPr/>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matchingName="Comparison" type="twoTxTwoObj">
  <p:cSld name="TWO_OBJECTS_WITH_TEXT">
    <p:spTree>
      <p:nvGrpSpPr>
        <p:cNvPr id="1" name="Shape 53"/>
        <p:cNvGrpSpPr/>
        <p:nvPr/>
      </p:nvGrpSpPr>
      <p:grpSpPr>
        <a:xfrm>
          <a:off x="0" y="0"/>
          <a:ext cx="0" cy="0"/>
          <a:chOff x="0" y="0"/>
          <a:chExt cx="0" cy="0"/>
        </a:xfrm>
      </p:grpSpPr>
      <p:sp>
        <p:nvSpPr>
          <p:cNvPr id="54" name="Google Shape;54;p7"/>
          <p:cNvSpPr txBox="1">
            <a:spLocks noGrp="1"/>
          </p:cNvSpPr>
          <p:nvPr>
            <p:ph type="title"/>
          </p:nvPr>
        </p:nvSpPr>
        <p:spPr>
          <a:xfrm>
            <a:off x="682328" y="365127"/>
            <a:ext cx="8543925" cy="1325563"/>
          </a:xfrm>
          <a:prstGeom prst="rect">
            <a:avLst/>
          </a:prstGeom>
          <a:noFill/>
          <a:ln>
            <a:noFill/>
          </a:ln>
        </p:spPr>
        <p:txBody>
          <a:bodyPr spcFirstLastPara="1" wrap="square" lIns="91425" tIns="45700" rIns="91425" bIns="45700" anchor="ctr" anchorCtr="0">
            <a:normAutofit/>
          </a:bodyPr>
          <a:lstStyle>
            <a:lvl1pPr lvl="0" algn="l">
              <a:lnSpc>
                <a:spcPct val="90000"/>
              </a:lnSpc>
              <a:spcBef>
                <a:spcPts val="0"/>
              </a:spcBef>
              <a:spcAft>
                <a:spcPts val="0"/>
              </a:spcAft>
              <a:buClr>
                <a:schemeClr val="dk1"/>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55" name="Google Shape;55;p7"/>
          <p:cNvSpPr txBox="1">
            <a:spLocks noGrp="1"/>
          </p:cNvSpPr>
          <p:nvPr>
            <p:ph type="body" idx="1"/>
          </p:nvPr>
        </p:nvSpPr>
        <p:spPr>
          <a:xfrm>
            <a:off x="682329" y="1681163"/>
            <a:ext cx="4190702" cy="823912"/>
          </a:xfrm>
          <a:prstGeom prst="rect">
            <a:avLst/>
          </a:prstGeom>
          <a:noFill/>
          <a:ln>
            <a:noFill/>
          </a:ln>
        </p:spPr>
        <p:txBody>
          <a:bodyPr spcFirstLastPara="1" wrap="square" lIns="91425" tIns="45700" rIns="91425" bIns="45700" anchor="b" anchorCtr="0">
            <a:normAutofit/>
          </a:bodyPr>
          <a:lstStyle>
            <a:lvl1pPr marL="457200" lvl="0" indent="-228600" algn="l">
              <a:lnSpc>
                <a:spcPct val="90000"/>
              </a:lnSpc>
              <a:spcBef>
                <a:spcPts val="1000"/>
              </a:spcBef>
              <a:spcAft>
                <a:spcPts val="0"/>
              </a:spcAft>
              <a:buClr>
                <a:schemeClr val="dk1"/>
              </a:buClr>
              <a:buSzPts val="2400"/>
              <a:buNone/>
              <a:defRPr sz="2400" b="1"/>
            </a:lvl1pPr>
            <a:lvl2pPr marL="914400" lvl="1" indent="-228600" algn="l">
              <a:lnSpc>
                <a:spcPct val="90000"/>
              </a:lnSpc>
              <a:spcBef>
                <a:spcPts val="500"/>
              </a:spcBef>
              <a:spcAft>
                <a:spcPts val="0"/>
              </a:spcAft>
              <a:buClr>
                <a:schemeClr val="dk1"/>
              </a:buClr>
              <a:buSzPts val="2000"/>
              <a:buNone/>
              <a:defRPr sz="2000" b="1"/>
            </a:lvl2pPr>
            <a:lvl3pPr marL="1371600" lvl="2" indent="-228600" algn="l">
              <a:lnSpc>
                <a:spcPct val="90000"/>
              </a:lnSpc>
              <a:spcBef>
                <a:spcPts val="500"/>
              </a:spcBef>
              <a:spcAft>
                <a:spcPts val="0"/>
              </a:spcAft>
              <a:buClr>
                <a:schemeClr val="dk1"/>
              </a:buClr>
              <a:buSzPts val="1800"/>
              <a:buNone/>
              <a:defRPr sz="1800" b="1"/>
            </a:lvl3pPr>
            <a:lvl4pPr marL="1828800" lvl="3" indent="-228600" algn="l">
              <a:lnSpc>
                <a:spcPct val="90000"/>
              </a:lnSpc>
              <a:spcBef>
                <a:spcPts val="500"/>
              </a:spcBef>
              <a:spcAft>
                <a:spcPts val="0"/>
              </a:spcAft>
              <a:buClr>
                <a:schemeClr val="dk1"/>
              </a:buClr>
              <a:buSzPts val="1600"/>
              <a:buNone/>
              <a:defRPr sz="1600" b="1"/>
            </a:lvl4pPr>
            <a:lvl5pPr marL="2286000" lvl="4" indent="-228600" algn="l">
              <a:lnSpc>
                <a:spcPct val="90000"/>
              </a:lnSpc>
              <a:spcBef>
                <a:spcPts val="500"/>
              </a:spcBef>
              <a:spcAft>
                <a:spcPts val="0"/>
              </a:spcAft>
              <a:buClr>
                <a:schemeClr val="dk1"/>
              </a:buClr>
              <a:buSzPts val="1600"/>
              <a:buNone/>
              <a:defRPr sz="1600" b="1"/>
            </a:lvl5pPr>
            <a:lvl6pPr marL="2743200" lvl="5" indent="-228600" algn="l">
              <a:lnSpc>
                <a:spcPct val="90000"/>
              </a:lnSpc>
              <a:spcBef>
                <a:spcPts val="500"/>
              </a:spcBef>
              <a:spcAft>
                <a:spcPts val="0"/>
              </a:spcAft>
              <a:buClr>
                <a:schemeClr val="dk1"/>
              </a:buClr>
              <a:buSzPts val="1600"/>
              <a:buNone/>
              <a:defRPr sz="1600" b="1"/>
            </a:lvl6pPr>
            <a:lvl7pPr marL="3200400" lvl="6" indent="-228600" algn="l">
              <a:lnSpc>
                <a:spcPct val="90000"/>
              </a:lnSpc>
              <a:spcBef>
                <a:spcPts val="500"/>
              </a:spcBef>
              <a:spcAft>
                <a:spcPts val="0"/>
              </a:spcAft>
              <a:buClr>
                <a:schemeClr val="dk1"/>
              </a:buClr>
              <a:buSzPts val="1600"/>
              <a:buNone/>
              <a:defRPr sz="1600" b="1"/>
            </a:lvl7pPr>
            <a:lvl8pPr marL="3657600" lvl="7" indent="-228600" algn="l">
              <a:lnSpc>
                <a:spcPct val="90000"/>
              </a:lnSpc>
              <a:spcBef>
                <a:spcPts val="500"/>
              </a:spcBef>
              <a:spcAft>
                <a:spcPts val="0"/>
              </a:spcAft>
              <a:buClr>
                <a:schemeClr val="dk1"/>
              </a:buClr>
              <a:buSzPts val="1600"/>
              <a:buNone/>
              <a:defRPr sz="1600" b="1"/>
            </a:lvl8pPr>
            <a:lvl9pPr marL="4114800" lvl="8" indent="-228600" algn="l">
              <a:lnSpc>
                <a:spcPct val="90000"/>
              </a:lnSpc>
              <a:spcBef>
                <a:spcPts val="500"/>
              </a:spcBef>
              <a:spcAft>
                <a:spcPts val="0"/>
              </a:spcAft>
              <a:buClr>
                <a:schemeClr val="dk1"/>
              </a:buClr>
              <a:buSzPts val="1600"/>
              <a:buNone/>
              <a:defRPr sz="1600" b="1"/>
            </a:lvl9pPr>
          </a:lstStyle>
          <a:p>
            <a:endParaRPr/>
          </a:p>
        </p:txBody>
      </p:sp>
      <p:sp>
        <p:nvSpPr>
          <p:cNvPr id="56" name="Google Shape;56;p7"/>
          <p:cNvSpPr txBox="1">
            <a:spLocks noGrp="1"/>
          </p:cNvSpPr>
          <p:nvPr>
            <p:ph type="body" idx="2"/>
          </p:nvPr>
        </p:nvSpPr>
        <p:spPr>
          <a:xfrm>
            <a:off x="682329" y="2505075"/>
            <a:ext cx="4190702" cy="3684588"/>
          </a:xfrm>
          <a:prstGeom prst="rect">
            <a:avLst/>
          </a:prstGeom>
          <a:noFill/>
          <a:ln>
            <a:noFill/>
          </a:ln>
        </p:spPr>
        <p:txBody>
          <a:bodyPr spcFirstLastPara="1" wrap="square" lIns="91425" tIns="45700" rIns="91425" bIns="45700" anchor="t" anchorCtr="0">
            <a:normAutofit/>
          </a:bodyPr>
          <a:lstStyle>
            <a:lvl1pPr marL="457200" lvl="0" indent="-342900" algn="l">
              <a:lnSpc>
                <a:spcPct val="90000"/>
              </a:lnSpc>
              <a:spcBef>
                <a:spcPts val="1000"/>
              </a:spcBef>
              <a:spcAft>
                <a:spcPts val="0"/>
              </a:spcAft>
              <a:buClr>
                <a:schemeClr val="dk1"/>
              </a:buClr>
              <a:buSzPts val="1800"/>
              <a:buChar char="•"/>
              <a:defRPr/>
            </a:lvl1pPr>
            <a:lvl2pPr marL="914400" lvl="1" indent="-342900" algn="l">
              <a:lnSpc>
                <a:spcPct val="90000"/>
              </a:lnSpc>
              <a:spcBef>
                <a:spcPts val="500"/>
              </a:spcBef>
              <a:spcAft>
                <a:spcPts val="0"/>
              </a:spcAft>
              <a:buClr>
                <a:schemeClr val="dk1"/>
              </a:buClr>
              <a:buSzPts val="1800"/>
              <a:buChar char="•"/>
              <a:defRPr/>
            </a:lvl2pPr>
            <a:lvl3pPr marL="1371600" lvl="2" indent="-342900" algn="l">
              <a:lnSpc>
                <a:spcPct val="90000"/>
              </a:lnSpc>
              <a:spcBef>
                <a:spcPts val="500"/>
              </a:spcBef>
              <a:spcAft>
                <a:spcPts val="0"/>
              </a:spcAft>
              <a:buClr>
                <a:schemeClr val="dk1"/>
              </a:buClr>
              <a:buSzPts val="1800"/>
              <a:buChar char="•"/>
              <a:defRPr/>
            </a:lvl3pPr>
            <a:lvl4pPr marL="1828800" lvl="3" indent="-342900" algn="l">
              <a:lnSpc>
                <a:spcPct val="90000"/>
              </a:lnSpc>
              <a:spcBef>
                <a:spcPts val="500"/>
              </a:spcBef>
              <a:spcAft>
                <a:spcPts val="0"/>
              </a:spcAft>
              <a:buClr>
                <a:schemeClr val="dk1"/>
              </a:buClr>
              <a:buSzPts val="1800"/>
              <a:buChar char="•"/>
              <a:defRPr/>
            </a:lvl4pPr>
            <a:lvl5pPr marL="2286000" lvl="4" indent="-342900" algn="l">
              <a:lnSpc>
                <a:spcPct val="90000"/>
              </a:lnSpc>
              <a:spcBef>
                <a:spcPts val="500"/>
              </a:spcBef>
              <a:spcAft>
                <a:spcPts val="0"/>
              </a:spcAft>
              <a:buClr>
                <a:schemeClr val="dk1"/>
              </a:buClr>
              <a:buSzPts val="1800"/>
              <a:buChar char="•"/>
              <a:defRPr/>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a:p>
        </p:txBody>
      </p:sp>
      <p:sp>
        <p:nvSpPr>
          <p:cNvPr id="57" name="Google Shape;57;p7"/>
          <p:cNvSpPr txBox="1">
            <a:spLocks noGrp="1"/>
          </p:cNvSpPr>
          <p:nvPr>
            <p:ph type="body" idx="3"/>
          </p:nvPr>
        </p:nvSpPr>
        <p:spPr>
          <a:xfrm>
            <a:off x="5014913" y="1681163"/>
            <a:ext cx="4211340" cy="823912"/>
          </a:xfrm>
          <a:prstGeom prst="rect">
            <a:avLst/>
          </a:prstGeom>
          <a:noFill/>
          <a:ln>
            <a:noFill/>
          </a:ln>
        </p:spPr>
        <p:txBody>
          <a:bodyPr spcFirstLastPara="1" wrap="square" lIns="91425" tIns="45700" rIns="91425" bIns="45700" anchor="b" anchorCtr="0">
            <a:normAutofit/>
          </a:bodyPr>
          <a:lstStyle>
            <a:lvl1pPr marL="457200" lvl="0" indent="-228600" algn="l">
              <a:lnSpc>
                <a:spcPct val="90000"/>
              </a:lnSpc>
              <a:spcBef>
                <a:spcPts val="1000"/>
              </a:spcBef>
              <a:spcAft>
                <a:spcPts val="0"/>
              </a:spcAft>
              <a:buClr>
                <a:schemeClr val="dk1"/>
              </a:buClr>
              <a:buSzPts val="2400"/>
              <a:buNone/>
              <a:defRPr sz="2400" b="1"/>
            </a:lvl1pPr>
            <a:lvl2pPr marL="914400" lvl="1" indent="-228600" algn="l">
              <a:lnSpc>
                <a:spcPct val="90000"/>
              </a:lnSpc>
              <a:spcBef>
                <a:spcPts val="500"/>
              </a:spcBef>
              <a:spcAft>
                <a:spcPts val="0"/>
              </a:spcAft>
              <a:buClr>
                <a:schemeClr val="dk1"/>
              </a:buClr>
              <a:buSzPts val="2000"/>
              <a:buNone/>
              <a:defRPr sz="2000" b="1"/>
            </a:lvl2pPr>
            <a:lvl3pPr marL="1371600" lvl="2" indent="-228600" algn="l">
              <a:lnSpc>
                <a:spcPct val="90000"/>
              </a:lnSpc>
              <a:spcBef>
                <a:spcPts val="500"/>
              </a:spcBef>
              <a:spcAft>
                <a:spcPts val="0"/>
              </a:spcAft>
              <a:buClr>
                <a:schemeClr val="dk1"/>
              </a:buClr>
              <a:buSzPts val="1800"/>
              <a:buNone/>
              <a:defRPr sz="1800" b="1"/>
            </a:lvl3pPr>
            <a:lvl4pPr marL="1828800" lvl="3" indent="-228600" algn="l">
              <a:lnSpc>
                <a:spcPct val="90000"/>
              </a:lnSpc>
              <a:spcBef>
                <a:spcPts val="500"/>
              </a:spcBef>
              <a:spcAft>
                <a:spcPts val="0"/>
              </a:spcAft>
              <a:buClr>
                <a:schemeClr val="dk1"/>
              </a:buClr>
              <a:buSzPts val="1600"/>
              <a:buNone/>
              <a:defRPr sz="1600" b="1"/>
            </a:lvl4pPr>
            <a:lvl5pPr marL="2286000" lvl="4" indent="-228600" algn="l">
              <a:lnSpc>
                <a:spcPct val="90000"/>
              </a:lnSpc>
              <a:spcBef>
                <a:spcPts val="500"/>
              </a:spcBef>
              <a:spcAft>
                <a:spcPts val="0"/>
              </a:spcAft>
              <a:buClr>
                <a:schemeClr val="dk1"/>
              </a:buClr>
              <a:buSzPts val="1600"/>
              <a:buNone/>
              <a:defRPr sz="1600" b="1"/>
            </a:lvl5pPr>
            <a:lvl6pPr marL="2743200" lvl="5" indent="-228600" algn="l">
              <a:lnSpc>
                <a:spcPct val="90000"/>
              </a:lnSpc>
              <a:spcBef>
                <a:spcPts val="500"/>
              </a:spcBef>
              <a:spcAft>
                <a:spcPts val="0"/>
              </a:spcAft>
              <a:buClr>
                <a:schemeClr val="dk1"/>
              </a:buClr>
              <a:buSzPts val="1600"/>
              <a:buNone/>
              <a:defRPr sz="1600" b="1"/>
            </a:lvl6pPr>
            <a:lvl7pPr marL="3200400" lvl="6" indent="-228600" algn="l">
              <a:lnSpc>
                <a:spcPct val="90000"/>
              </a:lnSpc>
              <a:spcBef>
                <a:spcPts val="500"/>
              </a:spcBef>
              <a:spcAft>
                <a:spcPts val="0"/>
              </a:spcAft>
              <a:buClr>
                <a:schemeClr val="dk1"/>
              </a:buClr>
              <a:buSzPts val="1600"/>
              <a:buNone/>
              <a:defRPr sz="1600" b="1"/>
            </a:lvl7pPr>
            <a:lvl8pPr marL="3657600" lvl="7" indent="-228600" algn="l">
              <a:lnSpc>
                <a:spcPct val="90000"/>
              </a:lnSpc>
              <a:spcBef>
                <a:spcPts val="500"/>
              </a:spcBef>
              <a:spcAft>
                <a:spcPts val="0"/>
              </a:spcAft>
              <a:buClr>
                <a:schemeClr val="dk1"/>
              </a:buClr>
              <a:buSzPts val="1600"/>
              <a:buNone/>
              <a:defRPr sz="1600" b="1"/>
            </a:lvl8pPr>
            <a:lvl9pPr marL="4114800" lvl="8" indent="-228600" algn="l">
              <a:lnSpc>
                <a:spcPct val="90000"/>
              </a:lnSpc>
              <a:spcBef>
                <a:spcPts val="500"/>
              </a:spcBef>
              <a:spcAft>
                <a:spcPts val="0"/>
              </a:spcAft>
              <a:buClr>
                <a:schemeClr val="dk1"/>
              </a:buClr>
              <a:buSzPts val="1600"/>
              <a:buNone/>
              <a:defRPr sz="1600" b="1"/>
            </a:lvl9pPr>
          </a:lstStyle>
          <a:p>
            <a:endParaRPr/>
          </a:p>
        </p:txBody>
      </p:sp>
      <p:sp>
        <p:nvSpPr>
          <p:cNvPr id="58" name="Google Shape;58;p7"/>
          <p:cNvSpPr txBox="1">
            <a:spLocks noGrp="1"/>
          </p:cNvSpPr>
          <p:nvPr>
            <p:ph type="body" idx="4"/>
          </p:nvPr>
        </p:nvSpPr>
        <p:spPr>
          <a:xfrm>
            <a:off x="5014913" y="2505075"/>
            <a:ext cx="4211340" cy="3684588"/>
          </a:xfrm>
          <a:prstGeom prst="rect">
            <a:avLst/>
          </a:prstGeom>
          <a:noFill/>
          <a:ln>
            <a:noFill/>
          </a:ln>
        </p:spPr>
        <p:txBody>
          <a:bodyPr spcFirstLastPara="1" wrap="square" lIns="91425" tIns="45700" rIns="91425" bIns="45700" anchor="t" anchorCtr="0">
            <a:normAutofit/>
          </a:bodyPr>
          <a:lstStyle>
            <a:lvl1pPr marL="457200" lvl="0" indent="-342900" algn="l">
              <a:lnSpc>
                <a:spcPct val="90000"/>
              </a:lnSpc>
              <a:spcBef>
                <a:spcPts val="1000"/>
              </a:spcBef>
              <a:spcAft>
                <a:spcPts val="0"/>
              </a:spcAft>
              <a:buClr>
                <a:schemeClr val="dk1"/>
              </a:buClr>
              <a:buSzPts val="1800"/>
              <a:buChar char="•"/>
              <a:defRPr/>
            </a:lvl1pPr>
            <a:lvl2pPr marL="914400" lvl="1" indent="-342900" algn="l">
              <a:lnSpc>
                <a:spcPct val="90000"/>
              </a:lnSpc>
              <a:spcBef>
                <a:spcPts val="500"/>
              </a:spcBef>
              <a:spcAft>
                <a:spcPts val="0"/>
              </a:spcAft>
              <a:buClr>
                <a:schemeClr val="dk1"/>
              </a:buClr>
              <a:buSzPts val="1800"/>
              <a:buChar char="•"/>
              <a:defRPr/>
            </a:lvl2pPr>
            <a:lvl3pPr marL="1371600" lvl="2" indent="-342900" algn="l">
              <a:lnSpc>
                <a:spcPct val="90000"/>
              </a:lnSpc>
              <a:spcBef>
                <a:spcPts val="500"/>
              </a:spcBef>
              <a:spcAft>
                <a:spcPts val="0"/>
              </a:spcAft>
              <a:buClr>
                <a:schemeClr val="dk1"/>
              </a:buClr>
              <a:buSzPts val="1800"/>
              <a:buChar char="•"/>
              <a:defRPr/>
            </a:lvl3pPr>
            <a:lvl4pPr marL="1828800" lvl="3" indent="-342900" algn="l">
              <a:lnSpc>
                <a:spcPct val="90000"/>
              </a:lnSpc>
              <a:spcBef>
                <a:spcPts val="500"/>
              </a:spcBef>
              <a:spcAft>
                <a:spcPts val="0"/>
              </a:spcAft>
              <a:buClr>
                <a:schemeClr val="dk1"/>
              </a:buClr>
              <a:buSzPts val="1800"/>
              <a:buChar char="•"/>
              <a:defRPr/>
            </a:lvl4pPr>
            <a:lvl5pPr marL="2286000" lvl="4" indent="-342900" algn="l">
              <a:lnSpc>
                <a:spcPct val="90000"/>
              </a:lnSpc>
              <a:spcBef>
                <a:spcPts val="500"/>
              </a:spcBef>
              <a:spcAft>
                <a:spcPts val="0"/>
              </a:spcAft>
              <a:buClr>
                <a:schemeClr val="dk1"/>
              </a:buClr>
              <a:buSzPts val="1800"/>
              <a:buChar char="•"/>
              <a:defRPr/>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a:p>
        </p:txBody>
      </p:sp>
      <p:sp>
        <p:nvSpPr>
          <p:cNvPr id="59" name="Google Shape;59;p7"/>
          <p:cNvSpPr txBox="1">
            <a:spLocks noGrp="1"/>
          </p:cNvSpPr>
          <p:nvPr>
            <p:ph type="dt" idx="10"/>
          </p:nvPr>
        </p:nvSpPr>
        <p:spPr>
          <a:xfrm>
            <a:off x="681038" y="6356352"/>
            <a:ext cx="2228850" cy="365125"/>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60" name="Google Shape;60;p7"/>
          <p:cNvSpPr txBox="1">
            <a:spLocks noGrp="1"/>
          </p:cNvSpPr>
          <p:nvPr>
            <p:ph type="ftr" idx="11"/>
          </p:nvPr>
        </p:nvSpPr>
        <p:spPr>
          <a:xfrm>
            <a:off x="3281363" y="6356352"/>
            <a:ext cx="3343275" cy="365125"/>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61" name="Google Shape;61;p7"/>
          <p:cNvSpPr txBox="1">
            <a:spLocks noGrp="1"/>
          </p:cNvSpPr>
          <p:nvPr>
            <p:ph type="sldNum" idx="12"/>
          </p:nvPr>
        </p:nvSpPr>
        <p:spPr>
          <a:xfrm>
            <a:off x="6996113" y="6356352"/>
            <a:ext cx="2228850" cy="365125"/>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en-GB"/>
              <a:t>‹#›</a:t>
            </a:fld>
            <a:endParaRPr/>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matchingName="Title Only" type="titleOnly">
  <p:cSld name="TITLE_ONLY">
    <p:spTree>
      <p:nvGrpSpPr>
        <p:cNvPr id="1" name="Shape 62"/>
        <p:cNvGrpSpPr/>
        <p:nvPr/>
      </p:nvGrpSpPr>
      <p:grpSpPr>
        <a:xfrm>
          <a:off x="0" y="0"/>
          <a:ext cx="0" cy="0"/>
          <a:chOff x="0" y="0"/>
          <a:chExt cx="0" cy="0"/>
        </a:xfrm>
      </p:grpSpPr>
      <p:sp>
        <p:nvSpPr>
          <p:cNvPr id="63" name="Google Shape;63;p8"/>
          <p:cNvSpPr txBox="1">
            <a:spLocks noGrp="1"/>
          </p:cNvSpPr>
          <p:nvPr>
            <p:ph type="title"/>
          </p:nvPr>
        </p:nvSpPr>
        <p:spPr>
          <a:xfrm>
            <a:off x="681038" y="365127"/>
            <a:ext cx="8543925" cy="1325563"/>
          </a:xfrm>
          <a:prstGeom prst="rect">
            <a:avLst/>
          </a:prstGeom>
          <a:noFill/>
          <a:ln>
            <a:noFill/>
          </a:ln>
        </p:spPr>
        <p:txBody>
          <a:bodyPr spcFirstLastPara="1" wrap="square" lIns="91425" tIns="45700" rIns="91425" bIns="45700" anchor="ctr" anchorCtr="0">
            <a:normAutofit/>
          </a:bodyPr>
          <a:lstStyle>
            <a:lvl1pPr lvl="0" algn="l">
              <a:lnSpc>
                <a:spcPct val="90000"/>
              </a:lnSpc>
              <a:spcBef>
                <a:spcPts val="0"/>
              </a:spcBef>
              <a:spcAft>
                <a:spcPts val="0"/>
              </a:spcAft>
              <a:buClr>
                <a:schemeClr val="dk1"/>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64" name="Google Shape;64;p8"/>
          <p:cNvSpPr txBox="1">
            <a:spLocks noGrp="1"/>
          </p:cNvSpPr>
          <p:nvPr>
            <p:ph type="dt" idx="10"/>
          </p:nvPr>
        </p:nvSpPr>
        <p:spPr>
          <a:xfrm>
            <a:off x="681038" y="6356352"/>
            <a:ext cx="2228850" cy="365125"/>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65" name="Google Shape;65;p8"/>
          <p:cNvSpPr txBox="1">
            <a:spLocks noGrp="1"/>
          </p:cNvSpPr>
          <p:nvPr>
            <p:ph type="ftr" idx="11"/>
          </p:nvPr>
        </p:nvSpPr>
        <p:spPr>
          <a:xfrm>
            <a:off x="3281363" y="6356352"/>
            <a:ext cx="3343275" cy="365125"/>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66" name="Google Shape;66;p8"/>
          <p:cNvSpPr txBox="1">
            <a:spLocks noGrp="1"/>
          </p:cNvSpPr>
          <p:nvPr>
            <p:ph type="sldNum" idx="12"/>
          </p:nvPr>
        </p:nvSpPr>
        <p:spPr>
          <a:xfrm>
            <a:off x="6996113" y="6356352"/>
            <a:ext cx="2228850" cy="365125"/>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en-GB"/>
              <a:t>‹#›</a:t>
            </a:fld>
            <a:endParaRPr/>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matchingName="Blank" type="blank">
  <p:cSld name="BLANK">
    <p:spTree>
      <p:nvGrpSpPr>
        <p:cNvPr id="1" name="Shape 67"/>
        <p:cNvGrpSpPr/>
        <p:nvPr/>
      </p:nvGrpSpPr>
      <p:grpSpPr>
        <a:xfrm>
          <a:off x="0" y="0"/>
          <a:ext cx="0" cy="0"/>
          <a:chOff x="0" y="0"/>
          <a:chExt cx="0" cy="0"/>
        </a:xfrm>
      </p:grpSpPr>
      <p:sp>
        <p:nvSpPr>
          <p:cNvPr id="68" name="Google Shape;68;p9"/>
          <p:cNvSpPr txBox="1">
            <a:spLocks noGrp="1"/>
          </p:cNvSpPr>
          <p:nvPr>
            <p:ph type="dt" idx="10"/>
          </p:nvPr>
        </p:nvSpPr>
        <p:spPr>
          <a:xfrm>
            <a:off x="681038" y="6356352"/>
            <a:ext cx="2228850" cy="365125"/>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69" name="Google Shape;69;p9"/>
          <p:cNvSpPr txBox="1">
            <a:spLocks noGrp="1"/>
          </p:cNvSpPr>
          <p:nvPr>
            <p:ph type="ftr" idx="11"/>
          </p:nvPr>
        </p:nvSpPr>
        <p:spPr>
          <a:xfrm>
            <a:off x="3281363" y="6356352"/>
            <a:ext cx="3343275" cy="365125"/>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70" name="Google Shape;70;p9"/>
          <p:cNvSpPr txBox="1">
            <a:spLocks noGrp="1"/>
          </p:cNvSpPr>
          <p:nvPr>
            <p:ph type="sldNum" idx="12"/>
          </p:nvPr>
        </p:nvSpPr>
        <p:spPr>
          <a:xfrm>
            <a:off x="6996113" y="6356352"/>
            <a:ext cx="2228850" cy="365125"/>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en-GB"/>
              <a:t>‹#›</a:t>
            </a:fld>
            <a:endParaRPr/>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matchingName="Content with Caption" type="objTx">
  <p:cSld name="OBJECT_WITH_CAPTION_TEXT">
    <p:spTree>
      <p:nvGrpSpPr>
        <p:cNvPr id="1" name="Shape 71"/>
        <p:cNvGrpSpPr/>
        <p:nvPr/>
      </p:nvGrpSpPr>
      <p:grpSpPr>
        <a:xfrm>
          <a:off x="0" y="0"/>
          <a:ext cx="0" cy="0"/>
          <a:chOff x="0" y="0"/>
          <a:chExt cx="0" cy="0"/>
        </a:xfrm>
      </p:grpSpPr>
      <p:sp>
        <p:nvSpPr>
          <p:cNvPr id="72" name="Google Shape;72;p10"/>
          <p:cNvSpPr txBox="1">
            <a:spLocks noGrp="1"/>
          </p:cNvSpPr>
          <p:nvPr>
            <p:ph type="title"/>
          </p:nvPr>
        </p:nvSpPr>
        <p:spPr>
          <a:xfrm>
            <a:off x="682328" y="457200"/>
            <a:ext cx="3194943" cy="1600200"/>
          </a:xfrm>
          <a:prstGeom prst="rect">
            <a:avLst/>
          </a:prstGeom>
          <a:noFill/>
          <a:ln>
            <a:noFill/>
          </a:ln>
        </p:spPr>
        <p:txBody>
          <a:bodyPr spcFirstLastPara="1" wrap="square" lIns="91425" tIns="45700" rIns="91425" bIns="45700" anchor="b" anchorCtr="0">
            <a:normAutofit/>
          </a:bodyPr>
          <a:lstStyle>
            <a:lvl1pPr lvl="0" algn="l">
              <a:lnSpc>
                <a:spcPct val="90000"/>
              </a:lnSpc>
              <a:spcBef>
                <a:spcPts val="0"/>
              </a:spcBef>
              <a:spcAft>
                <a:spcPts val="0"/>
              </a:spcAft>
              <a:buClr>
                <a:schemeClr val="dk1"/>
              </a:buClr>
              <a:buSzPts val="3200"/>
              <a:buFont typeface="Play"/>
              <a:buNone/>
              <a:defRPr sz="3200"/>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73" name="Google Shape;73;p10"/>
          <p:cNvSpPr txBox="1">
            <a:spLocks noGrp="1"/>
          </p:cNvSpPr>
          <p:nvPr>
            <p:ph type="body" idx="1"/>
          </p:nvPr>
        </p:nvSpPr>
        <p:spPr>
          <a:xfrm>
            <a:off x="4211340" y="987427"/>
            <a:ext cx="5014913" cy="4873625"/>
          </a:xfrm>
          <a:prstGeom prst="rect">
            <a:avLst/>
          </a:prstGeom>
          <a:noFill/>
          <a:ln>
            <a:noFill/>
          </a:ln>
        </p:spPr>
        <p:txBody>
          <a:bodyPr spcFirstLastPara="1" wrap="square" lIns="91425" tIns="45700" rIns="91425" bIns="45700" anchor="t" anchorCtr="0">
            <a:normAutofit/>
          </a:bodyPr>
          <a:lstStyle>
            <a:lvl1pPr marL="457200" lvl="0" indent="-431800" algn="l">
              <a:lnSpc>
                <a:spcPct val="90000"/>
              </a:lnSpc>
              <a:spcBef>
                <a:spcPts val="1000"/>
              </a:spcBef>
              <a:spcAft>
                <a:spcPts val="0"/>
              </a:spcAft>
              <a:buClr>
                <a:schemeClr val="dk1"/>
              </a:buClr>
              <a:buSzPts val="3200"/>
              <a:buChar char="•"/>
              <a:defRPr sz="3200"/>
            </a:lvl1pPr>
            <a:lvl2pPr marL="914400" lvl="1" indent="-406400" algn="l">
              <a:lnSpc>
                <a:spcPct val="90000"/>
              </a:lnSpc>
              <a:spcBef>
                <a:spcPts val="500"/>
              </a:spcBef>
              <a:spcAft>
                <a:spcPts val="0"/>
              </a:spcAft>
              <a:buClr>
                <a:schemeClr val="dk1"/>
              </a:buClr>
              <a:buSzPts val="2800"/>
              <a:buChar char="•"/>
              <a:defRPr sz="2800"/>
            </a:lvl2pPr>
            <a:lvl3pPr marL="1371600" lvl="2" indent="-381000" algn="l">
              <a:lnSpc>
                <a:spcPct val="90000"/>
              </a:lnSpc>
              <a:spcBef>
                <a:spcPts val="500"/>
              </a:spcBef>
              <a:spcAft>
                <a:spcPts val="0"/>
              </a:spcAft>
              <a:buClr>
                <a:schemeClr val="dk1"/>
              </a:buClr>
              <a:buSzPts val="2400"/>
              <a:buChar char="•"/>
              <a:defRPr sz="2400"/>
            </a:lvl3pPr>
            <a:lvl4pPr marL="1828800" lvl="3" indent="-355600" algn="l">
              <a:lnSpc>
                <a:spcPct val="90000"/>
              </a:lnSpc>
              <a:spcBef>
                <a:spcPts val="500"/>
              </a:spcBef>
              <a:spcAft>
                <a:spcPts val="0"/>
              </a:spcAft>
              <a:buClr>
                <a:schemeClr val="dk1"/>
              </a:buClr>
              <a:buSzPts val="2000"/>
              <a:buChar char="•"/>
              <a:defRPr sz="2000"/>
            </a:lvl4pPr>
            <a:lvl5pPr marL="2286000" lvl="4" indent="-355600" algn="l">
              <a:lnSpc>
                <a:spcPct val="90000"/>
              </a:lnSpc>
              <a:spcBef>
                <a:spcPts val="500"/>
              </a:spcBef>
              <a:spcAft>
                <a:spcPts val="0"/>
              </a:spcAft>
              <a:buClr>
                <a:schemeClr val="dk1"/>
              </a:buClr>
              <a:buSzPts val="2000"/>
              <a:buChar char="•"/>
              <a:defRPr sz="2000"/>
            </a:lvl5pPr>
            <a:lvl6pPr marL="2743200" lvl="5" indent="-355600" algn="l">
              <a:lnSpc>
                <a:spcPct val="90000"/>
              </a:lnSpc>
              <a:spcBef>
                <a:spcPts val="500"/>
              </a:spcBef>
              <a:spcAft>
                <a:spcPts val="0"/>
              </a:spcAft>
              <a:buClr>
                <a:schemeClr val="dk1"/>
              </a:buClr>
              <a:buSzPts val="2000"/>
              <a:buChar char="•"/>
              <a:defRPr sz="2000"/>
            </a:lvl6pPr>
            <a:lvl7pPr marL="3200400" lvl="6" indent="-355600" algn="l">
              <a:lnSpc>
                <a:spcPct val="90000"/>
              </a:lnSpc>
              <a:spcBef>
                <a:spcPts val="500"/>
              </a:spcBef>
              <a:spcAft>
                <a:spcPts val="0"/>
              </a:spcAft>
              <a:buClr>
                <a:schemeClr val="dk1"/>
              </a:buClr>
              <a:buSzPts val="2000"/>
              <a:buChar char="•"/>
              <a:defRPr sz="2000"/>
            </a:lvl7pPr>
            <a:lvl8pPr marL="3657600" lvl="7" indent="-355600" algn="l">
              <a:lnSpc>
                <a:spcPct val="90000"/>
              </a:lnSpc>
              <a:spcBef>
                <a:spcPts val="500"/>
              </a:spcBef>
              <a:spcAft>
                <a:spcPts val="0"/>
              </a:spcAft>
              <a:buClr>
                <a:schemeClr val="dk1"/>
              </a:buClr>
              <a:buSzPts val="2000"/>
              <a:buChar char="•"/>
              <a:defRPr sz="2000"/>
            </a:lvl8pPr>
            <a:lvl9pPr marL="4114800" lvl="8" indent="-355600" algn="l">
              <a:lnSpc>
                <a:spcPct val="90000"/>
              </a:lnSpc>
              <a:spcBef>
                <a:spcPts val="500"/>
              </a:spcBef>
              <a:spcAft>
                <a:spcPts val="0"/>
              </a:spcAft>
              <a:buClr>
                <a:schemeClr val="dk1"/>
              </a:buClr>
              <a:buSzPts val="2000"/>
              <a:buChar char="•"/>
              <a:defRPr sz="2000"/>
            </a:lvl9pPr>
          </a:lstStyle>
          <a:p>
            <a:endParaRPr/>
          </a:p>
        </p:txBody>
      </p:sp>
      <p:sp>
        <p:nvSpPr>
          <p:cNvPr id="74" name="Google Shape;74;p10"/>
          <p:cNvSpPr txBox="1">
            <a:spLocks noGrp="1"/>
          </p:cNvSpPr>
          <p:nvPr>
            <p:ph type="body" idx="2"/>
          </p:nvPr>
        </p:nvSpPr>
        <p:spPr>
          <a:xfrm>
            <a:off x="682328" y="2057400"/>
            <a:ext cx="3194943" cy="3811588"/>
          </a:xfrm>
          <a:prstGeom prst="rect">
            <a:avLst/>
          </a:prstGeom>
          <a:noFill/>
          <a:ln>
            <a:noFill/>
          </a:ln>
        </p:spPr>
        <p:txBody>
          <a:bodyPr spcFirstLastPara="1" wrap="square" lIns="91425" tIns="45700" rIns="91425" bIns="45700" anchor="t" anchorCtr="0">
            <a:normAutofit/>
          </a:bodyPr>
          <a:lstStyle>
            <a:lvl1pPr marL="457200" lvl="0" indent="-228600" algn="l">
              <a:lnSpc>
                <a:spcPct val="90000"/>
              </a:lnSpc>
              <a:spcBef>
                <a:spcPts val="1000"/>
              </a:spcBef>
              <a:spcAft>
                <a:spcPts val="0"/>
              </a:spcAft>
              <a:buClr>
                <a:schemeClr val="dk1"/>
              </a:buClr>
              <a:buSzPts val="1600"/>
              <a:buNone/>
              <a:defRPr sz="1600"/>
            </a:lvl1pPr>
            <a:lvl2pPr marL="914400" lvl="1" indent="-228600" algn="l">
              <a:lnSpc>
                <a:spcPct val="90000"/>
              </a:lnSpc>
              <a:spcBef>
                <a:spcPts val="500"/>
              </a:spcBef>
              <a:spcAft>
                <a:spcPts val="0"/>
              </a:spcAft>
              <a:buClr>
                <a:schemeClr val="dk1"/>
              </a:buClr>
              <a:buSzPts val="1400"/>
              <a:buNone/>
              <a:defRPr sz="1400"/>
            </a:lvl2pPr>
            <a:lvl3pPr marL="1371600" lvl="2" indent="-228600" algn="l">
              <a:lnSpc>
                <a:spcPct val="90000"/>
              </a:lnSpc>
              <a:spcBef>
                <a:spcPts val="500"/>
              </a:spcBef>
              <a:spcAft>
                <a:spcPts val="0"/>
              </a:spcAft>
              <a:buClr>
                <a:schemeClr val="dk1"/>
              </a:buClr>
              <a:buSzPts val="1200"/>
              <a:buNone/>
              <a:defRPr sz="1200"/>
            </a:lvl3pPr>
            <a:lvl4pPr marL="1828800" lvl="3" indent="-228600" algn="l">
              <a:lnSpc>
                <a:spcPct val="90000"/>
              </a:lnSpc>
              <a:spcBef>
                <a:spcPts val="500"/>
              </a:spcBef>
              <a:spcAft>
                <a:spcPts val="0"/>
              </a:spcAft>
              <a:buClr>
                <a:schemeClr val="dk1"/>
              </a:buClr>
              <a:buSzPts val="1000"/>
              <a:buNone/>
              <a:defRPr sz="1000"/>
            </a:lvl4pPr>
            <a:lvl5pPr marL="2286000" lvl="4" indent="-228600" algn="l">
              <a:lnSpc>
                <a:spcPct val="90000"/>
              </a:lnSpc>
              <a:spcBef>
                <a:spcPts val="500"/>
              </a:spcBef>
              <a:spcAft>
                <a:spcPts val="0"/>
              </a:spcAft>
              <a:buClr>
                <a:schemeClr val="dk1"/>
              </a:buClr>
              <a:buSzPts val="1000"/>
              <a:buNone/>
              <a:defRPr sz="1000"/>
            </a:lvl5pPr>
            <a:lvl6pPr marL="2743200" lvl="5" indent="-228600" algn="l">
              <a:lnSpc>
                <a:spcPct val="90000"/>
              </a:lnSpc>
              <a:spcBef>
                <a:spcPts val="500"/>
              </a:spcBef>
              <a:spcAft>
                <a:spcPts val="0"/>
              </a:spcAft>
              <a:buClr>
                <a:schemeClr val="dk1"/>
              </a:buClr>
              <a:buSzPts val="1000"/>
              <a:buNone/>
              <a:defRPr sz="1000"/>
            </a:lvl6pPr>
            <a:lvl7pPr marL="3200400" lvl="6" indent="-228600" algn="l">
              <a:lnSpc>
                <a:spcPct val="90000"/>
              </a:lnSpc>
              <a:spcBef>
                <a:spcPts val="500"/>
              </a:spcBef>
              <a:spcAft>
                <a:spcPts val="0"/>
              </a:spcAft>
              <a:buClr>
                <a:schemeClr val="dk1"/>
              </a:buClr>
              <a:buSzPts val="1000"/>
              <a:buNone/>
              <a:defRPr sz="1000"/>
            </a:lvl7pPr>
            <a:lvl8pPr marL="3657600" lvl="7" indent="-228600" algn="l">
              <a:lnSpc>
                <a:spcPct val="90000"/>
              </a:lnSpc>
              <a:spcBef>
                <a:spcPts val="500"/>
              </a:spcBef>
              <a:spcAft>
                <a:spcPts val="0"/>
              </a:spcAft>
              <a:buClr>
                <a:schemeClr val="dk1"/>
              </a:buClr>
              <a:buSzPts val="1000"/>
              <a:buNone/>
              <a:defRPr sz="1000"/>
            </a:lvl8pPr>
            <a:lvl9pPr marL="4114800" lvl="8" indent="-228600" algn="l">
              <a:lnSpc>
                <a:spcPct val="90000"/>
              </a:lnSpc>
              <a:spcBef>
                <a:spcPts val="500"/>
              </a:spcBef>
              <a:spcAft>
                <a:spcPts val="0"/>
              </a:spcAft>
              <a:buClr>
                <a:schemeClr val="dk1"/>
              </a:buClr>
              <a:buSzPts val="1000"/>
              <a:buNone/>
              <a:defRPr sz="1000"/>
            </a:lvl9pPr>
          </a:lstStyle>
          <a:p>
            <a:endParaRPr/>
          </a:p>
        </p:txBody>
      </p:sp>
      <p:sp>
        <p:nvSpPr>
          <p:cNvPr id="75" name="Google Shape;75;p10"/>
          <p:cNvSpPr txBox="1">
            <a:spLocks noGrp="1"/>
          </p:cNvSpPr>
          <p:nvPr>
            <p:ph type="dt" idx="10"/>
          </p:nvPr>
        </p:nvSpPr>
        <p:spPr>
          <a:xfrm>
            <a:off x="681038" y="6356352"/>
            <a:ext cx="2228850" cy="365125"/>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76" name="Google Shape;76;p10"/>
          <p:cNvSpPr txBox="1">
            <a:spLocks noGrp="1"/>
          </p:cNvSpPr>
          <p:nvPr>
            <p:ph type="ftr" idx="11"/>
          </p:nvPr>
        </p:nvSpPr>
        <p:spPr>
          <a:xfrm>
            <a:off x="3281363" y="6356352"/>
            <a:ext cx="3343275" cy="365125"/>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77" name="Google Shape;77;p10"/>
          <p:cNvSpPr txBox="1">
            <a:spLocks noGrp="1"/>
          </p:cNvSpPr>
          <p:nvPr>
            <p:ph type="sldNum" idx="12"/>
          </p:nvPr>
        </p:nvSpPr>
        <p:spPr>
          <a:xfrm>
            <a:off x="6996113" y="6356352"/>
            <a:ext cx="2228850" cy="365125"/>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en-GB"/>
              <a:t>‹#›</a:t>
            </a:fld>
            <a:endParaRPr/>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matchingName="Picture with Caption" type="picTx">
  <p:cSld name="PICTURE_WITH_CAPTION_TEXT">
    <p:spTree>
      <p:nvGrpSpPr>
        <p:cNvPr id="1" name="Shape 78"/>
        <p:cNvGrpSpPr/>
        <p:nvPr/>
      </p:nvGrpSpPr>
      <p:grpSpPr>
        <a:xfrm>
          <a:off x="0" y="0"/>
          <a:ext cx="0" cy="0"/>
          <a:chOff x="0" y="0"/>
          <a:chExt cx="0" cy="0"/>
        </a:xfrm>
      </p:grpSpPr>
      <p:sp>
        <p:nvSpPr>
          <p:cNvPr id="79" name="Google Shape;79;p11"/>
          <p:cNvSpPr txBox="1">
            <a:spLocks noGrp="1"/>
          </p:cNvSpPr>
          <p:nvPr>
            <p:ph type="title"/>
          </p:nvPr>
        </p:nvSpPr>
        <p:spPr>
          <a:xfrm>
            <a:off x="682328" y="457200"/>
            <a:ext cx="3194943" cy="1600200"/>
          </a:xfrm>
          <a:prstGeom prst="rect">
            <a:avLst/>
          </a:prstGeom>
          <a:noFill/>
          <a:ln>
            <a:noFill/>
          </a:ln>
        </p:spPr>
        <p:txBody>
          <a:bodyPr spcFirstLastPara="1" wrap="square" lIns="91425" tIns="45700" rIns="91425" bIns="45700" anchor="b" anchorCtr="0">
            <a:normAutofit/>
          </a:bodyPr>
          <a:lstStyle>
            <a:lvl1pPr lvl="0" algn="l">
              <a:lnSpc>
                <a:spcPct val="90000"/>
              </a:lnSpc>
              <a:spcBef>
                <a:spcPts val="0"/>
              </a:spcBef>
              <a:spcAft>
                <a:spcPts val="0"/>
              </a:spcAft>
              <a:buClr>
                <a:schemeClr val="dk1"/>
              </a:buClr>
              <a:buSzPts val="3200"/>
              <a:buFont typeface="Play"/>
              <a:buNone/>
              <a:defRPr sz="3200"/>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80" name="Google Shape;80;p11"/>
          <p:cNvSpPr>
            <a:spLocks noGrp="1"/>
          </p:cNvSpPr>
          <p:nvPr>
            <p:ph type="pic" idx="2"/>
          </p:nvPr>
        </p:nvSpPr>
        <p:spPr>
          <a:xfrm>
            <a:off x="4211340" y="987427"/>
            <a:ext cx="5014913" cy="4873625"/>
          </a:xfrm>
          <a:prstGeom prst="rect">
            <a:avLst/>
          </a:prstGeom>
          <a:noFill/>
          <a:ln>
            <a:noFill/>
          </a:ln>
        </p:spPr>
      </p:sp>
      <p:sp>
        <p:nvSpPr>
          <p:cNvPr id="81" name="Google Shape;81;p11"/>
          <p:cNvSpPr txBox="1">
            <a:spLocks noGrp="1"/>
          </p:cNvSpPr>
          <p:nvPr>
            <p:ph type="body" idx="1"/>
          </p:nvPr>
        </p:nvSpPr>
        <p:spPr>
          <a:xfrm>
            <a:off x="682328" y="2057400"/>
            <a:ext cx="3194943" cy="3811588"/>
          </a:xfrm>
          <a:prstGeom prst="rect">
            <a:avLst/>
          </a:prstGeom>
          <a:noFill/>
          <a:ln>
            <a:noFill/>
          </a:ln>
        </p:spPr>
        <p:txBody>
          <a:bodyPr spcFirstLastPara="1" wrap="square" lIns="91425" tIns="45700" rIns="91425" bIns="45700" anchor="t" anchorCtr="0">
            <a:normAutofit/>
          </a:bodyPr>
          <a:lstStyle>
            <a:lvl1pPr marL="457200" lvl="0" indent="-228600" algn="l">
              <a:lnSpc>
                <a:spcPct val="90000"/>
              </a:lnSpc>
              <a:spcBef>
                <a:spcPts val="1000"/>
              </a:spcBef>
              <a:spcAft>
                <a:spcPts val="0"/>
              </a:spcAft>
              <a:buClr>
                <a:schemeClr val="dk1"/>
              </a:buClr>
              <a:buSzPts val="1600"/>
              <a:buNone/>
              <a:defRPr sz="1600"/>
            </a:lvl1pPr>
            <a:lvl2pPr marL="914400" lvl="1" indent="-228600" algn="l">
              <a:lnSpc>
                <a:spcPct val="90000"/>
              </a:lnSpc>
              <a:spcBef>
                <a:spcPts val="500"/>
              </a:spcBef>
              <a:spcAft>
                <a:spcPts val="0"/>
              </a:spcAft>
              <a:buClr>
                <a:schemeClr val="dk1"/>
              </a:buClr>
              <a:buSzPts val="1400"/>
              <a:buNone/>
              <a:defRPr sz="1400"/>
            </a:lvl2pPr>
            <a:lvl3pPr marL="1371600" lvl="2" indent="-228600" algn="l">
              <a:lnSpc>
                <a:spcPct val="90000"/>
              </a:lnSpc>
              <a:spcBef>
                <a:spcPts val="500"/>
              </a:spcBef>
              <a:spcAft>
                <a:spcPts val="0"/>
              </a:spcAft>
              <a:buClr>
                <a:schemeClr val="dk1"/>
              </a:buClr>
              <a:buSzPts val="1200"/>
              <a:buNone/>
              <a:defRPr sz="1200"/>
            </a:lvl3pPr>
            <a:lvl4pPr marL="1828800" lvl="3" indent="-228600" algn="l">
              <a:lnSpc>
                <a:spcPct val="90000"/>
              </a:lnSpc>
              <a:spcBef>
                <a:spcPts val="500"/>
              </a:spcBef>
              <a:spcAft>
                <a:spcPts val="0"/>
              </a:spcAft>
              <a:buClr>
                <a:schemeClr val="dk1"/>
              </a:buClr>
              <a:buSzPts val="1000"/>
              <a:buNone/>
              <a:defRPr sz="1000"/>
            </a:lvl4pPr>
            <a:lvl5pPr marL="2286000" lvl="4" indent="-228600" algn="l">
              <a:lnSpc>
                <a:spcPct val="90000"/>
              </a:lnSpc>
              <a:spcBef>
                <a:spcPts val="500"/>
              </a:spcBef>
              <a:spcAft>
                <a:spcPts val="0"/>
              </a:spcAft>
              <a:buClr>
                <a:schemeClr val="dk1"/>
              </a:buClr>
              <a:buSzPts val="1000"/>
              <a:buNone/>
              <a:defRPr sz="1000"/>
            </a:lvl5pPr>
            <a:lvl6pPr marL="2743200" lvl="5" indent="-228600" algn="l">
              <a:lnSpc>
                <a:spcPct val="90000"/>
              </a:lnSpc>
              <a:spcBef>
                <a:spcPts val="500"/>
              </a:spcBef>
              <a:spcAft>
                <a:spcPts val="0"/>
              </a:spcAft>
              <a:buClr>
                <a:schemeClr val="dk1"/>
              </a:buClr>
              <a:buSzPts val="1000"/>
              <a:buNone/>
              <a:defRPr sz="1000"/>
            </a:lvl6pPr>
            <a:lvl7pPr marL="3200400" lvl="6" indent="-228600" algn="l">
              <a:lnSpc>
                <a:spcPct val="90000"/>
              </a:lnSpc>
              <a:spcBef>
                <a:spcPts val="500"/>
              </a:spcBef>
              <a:spcAft>
                <a:spcPts val="0"/>
              </a:spcAft>
              <a:buClr>
                <a:schemeClr val="dk1"/>
              </a:buClr>
              <a:buSzPts val="1000"/>
              <a:buNone/>
              <a:defRPr sz="1000"/>
            </a:lvl7pPr>
            <a:lvl8pPr marL="3657600" lvl="7" indent="-228600" algn="l">
              <a:lnSpc>
                <a:spcPct val="90000"/>
              </a:lnSpc>
              <a:spcBef>
                <a:spcPts val="500"/>
              </a:spcBef>
              <a:spcAft>
                <a:spcPts val="0"/>
              </a:spcAft>
              <a:buClr>
                <a:schemeClr val="dk1"/>
              </a:buClr>
              <a:buSzPts val="1000"/>
              <a:buNone/>
              <a:defRPr sz="1000"/>
            </a:lvl8pPr>
            <a:lvl9pPr marL="4114800" lvl="8" indent="-228600" algn="l">
              <a:lnSpc>
                <a:spcPct val="90000"/>
              </a:lnSpc>
              <a:spcBef>
                <a:spcPts val="500"/>
              </a:spcBef>
              <a:spcAft>
                <a:spcPts val="0"/>
              </a:spcAft>
              <a:buClr>
                <a:schemeClr val="dk1"/>
              </a:buClr>
              <a:buSzPts val="1000"/>
              <a:buNone/>
              <a:defRPr sz="1000"/>
            </a:lvl9pPr>
          </a:lstStyle>
          <a:p>
            <a:endParaRPr/>
          </a:p>
        </p:txBody>
      </p:sp>
      <p:sp>
        <p:nvSpPr>
          <p:cNvPr id="82" name="Google Shape;82;p11"/>
          <p:cNvSpPr txBox="1">
            <a:spLocks noGrp="1"/>
          </p:cNvSpPr>
          <p:nvPr>
            <p:ph type="dt" idx="10"/>
          </p:nvPr>
        </p:nvSpPr>
        <p:spPr>
          <a:xfrm>
            <a:off x="681038" y="6356352"/>
            <a:ext cx="2228850" cy="365125"/>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83" name="Google Shape;83;p11"/>
          <p:cNvSpPr txBox="1">
            <a:spLocks noGrp="1"/>
          </p:cNvSpPr>
          <p:nvPr>
            <p:ph type="ftr" idx="11"/>
          </p:nvPr>
        </p:nvSpPr>
        <p:spPr>
          <a:xfrm>
            <a:off x="3281363" y="6356352"/>
            <a:ext cx="3343275" cy="365125"/>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84" name="Google Shape;84;p11"/>
          <p:cNvSpPr txBox="1">
            <a:spLocks noGrp="1"/>
          </p:cNvSpPr>
          <p:nvPr>
            <p:ph type="sldNum" idx="12"/>
          </p:nvPr>
        </p:nvSpPr>
        <p:spPr>
          <a:xfrm>
            <a:off x="6996113" y="6356352"/>
            <a:ext cx="2228850" cy="365125"/>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en-GB"/>
              <a:t>‹#›</a:t>
            </a:fld>
            <a:endParaRPr/>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matchingName="Title and Vertical Text" type="vertTx">
  <p:cSld name="VERTICAL_TEXT">
    <p:spTree>
      <p:nvGrpSpPr>
        <p:cNvPr id="1" name="Shape 85"/>
        <p:cNvGrpSpPr/>
        <p:nvPr/>
      </p:nvGrpSpPr>
      <p:grpSpPr>
        <a:xfrm>
          <a:off x="0" y="0"/>
          <a:ext cx="0" cy="0"/>
          <a:chOff x="0" y="0"/>
          <a:chExt cx="0" cy="0"/>
        </a:xfrm>
      </p:grpSpPr>
      <p:sp>
        <p:nvSpPr>
          <p:cNvPr id="86" name="Google Shape;86;p12"/>
          <p:cNvSpPr txBox="1">
            <a:spLocks noGrp="1"/>
          </p:cNvSpPr>
          <p:nvPr>
            <p:ph type="title"/>
          </p:nvPr>
        </p:nvSpPr>
        <p:spPr>
          <a:xfrm>
            <a:off x="681038" y="365127"/>
            <a:ext cx="8543925" cy="1325563"/>
          </a:xfrm>
          <a:prstGeom prst="rect">
            <a:avLst/>
          </a:prstGeom>
          <a:noFill/>
          <a:ln>
            <a:noFill/>
          </a:ln>
        </p:spPr>
        <p:txBody>
          <a:bodyPr spcFirstLastPara="1" wrap="square" lIns="91425" tIns="45700" rIns="91425" bIns="45700" anchor="ctr" anchorCtr="0">
            <a:normAutofit/>
          </a:bodyPr>
          <a:lstStyle>
            <a:lvl1pPr lvl="0" algn="l">
              <a:lnSpc>
                <a:spcPct val="90000"/>
              </a:lnSpc>
              <a:spcBef>
                <a:spcPts val="0"/>
              </a:spcBef>
              <a:spcAft>
                <a:spcPts val="0"/>
              </a:spcAft>
              <a:buClr>
                <a:schemeClr val="dk1"/>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87" name="Google Shape;87;p12"/>
          <p:cNvSpPr txBox="1">
            <a:spLocks noGrp="1"/>
          </p:cNvSpPr>
          <p:nvPr>
            <p:ph type="body" idx="1"/>
          </p:nvPr>
        </p:nvSpPr>
        <p:spPr>
          <a:xfrm rot="5400000">
            <a:off x="2777332" y="-270668"/>
            <a:ext cx="4351338" cy="8543925"/>
          </a:xfrm>
          <a:prstGeom prst="rect">
            <a:avLst/>
          </a:prstGeom>
          <a:noFill/>
          <a:ln>
            <a:noFill/>
          </a:ln>
        </p:spPr>
        <p:txBody>
          <a:bodyPr spcFirstLastPara="1" wrap="square" lIns="91425" tIns="45700" rIns="91425" bIns="45700" anchor="t" anchorCtr="0">
            <a:normAutofit/>
          </a:bodyPr>
          <a:lstStyle>
            <a:lvl1pPr marL="457200" lvl="0" indent="-342900" algn="l">
              <a:lnSpc>
                <a:spcPct val="90000"/>
              </a:lnSpc>
              <a:spcBef>
                <a:spcPts val="1000"/>
              </a:spcBef>
              <a:spcAft>
                <a:spcPts val="0"/>
              </a:spcAft>
              <a:buClr>
                <a:schemeClr val="dk1"/>
              </a:buClr>
              <a:buSzPts val="1800"/>
              <a:buChar char="•"/>
              <a:defRPr/>
            </a:lvl1pPr>
            <a:lvl2pPr marL="914400" lvl="1" indent="-342900" algn="l">
              <a:lnSpc>
                <a:spcPct val="90000"/>
              </a:lnSpc>
              <a:spcBef>
                <a:spcPts val="500"/>
              </a:spcBef>
              <a:spcAft>
                <a:spcPts val="0"/>
              </a:spcAft>
              <a:buClr>
                <a:schemeClr val="dk1"/>
              </a:buClr>
              <a:buSzPts val="1800"/>
              <a:buChar char="•"/>
              <a:defRPr/>
            </a:lvl2pPr>
            <a:lvl3pPr marL="1371600" lvl="2" indent="-342900" algn="l">
              <a:lnSpc>
                <a:spcPct val="90000"/>
              </a:lnSpc>
              <a:spcBef>
                <a:spcPts val="500"/>
              </a:spcBef>
              <a:spcAft>
                <a:spcPts val="0"/>
              </a:spcAft>
              <a:buClr>
                <a:schemeClr val="dk1"/>
              </a:buClr>
              <a:buSzPts val="1800"/>
              <a:buChar char="•"/>
              <a:defRPr/>
            </a:lvl3pPr>
            <a:lvl4pPr marL="1828800" lvl="3" indent="-342900" algn="l">
              <a:lnSpc>
                <a:spcPct val="90000"/>
              </a:lnSpc>
              <a:spcBef>
                <a:spcPts val="500"/>
              </a:spcBef>
              <a:spcAft>
                <a:spcPts val="0"/>
              </a:spcAft>
              <a:buClr>
                <a:schemeClr val="dk1"/>
              </a:buClr>
              <a:buSzPts val="1800"/>
              <a:buChar char="•"/>
              <a:defRPr/>
            </a:lvl4pPr>
            <a:lvl5pPr marL="2286000" lvl="4" indent="-342900" algn="l">
              <a:lnSpc>
                <a:spcPct val="90000"/>
              </a:lnSpc>
              <a:spcBef>
                <a:spcPts val="500"/>
              </a:spcBef>
              <a:spcAft>
                <a:spcPts val="0"/>
              </a:spcAft>
              <a:buClr>
                <a:schemeClr val="dk1"/>
              </a:buClr>
              <a:buSzPts val="1800"/>
              <a:buChar char="•"/>
              <a:defRPr/>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a:p>
        </p:txBody>
      </p:sp>
      <p:sp>
        <p:nvSpPr>
          <p:cNvPr id="88" name="Google Shape;88;p12"/>
          <p:cNvSpPr txBox="1">
            <a:spLocks noGrp="1"/>
          </p:cNvSpPr>
          <p:nvPr>
            <p:ph type="dt" idx="10"/>
          </p:nvPr>
        </p:nvSpPr>
        <p:spPr>
          <a:xfrm>
            <a:off x="681038" y="6356352"/>
            <a:ext cx="2228850" cy="365125"/>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89" name="Google Shape;89;p12"/>
          <p:cNvSpPr txBox="1">
            <a:spLocks noGrp="1"/>
          </p:cNvSpPr>
          <p:nvPr>
            <p:ph type="ftr" idx="11"/>
          </p:nvPr>
        </p:nvSpPr>
        <p:spPr>
          <a:xfrm>
            <a:off x="3281363" y="6356352"/>
            <a:ext cx="3343275" cy="365125"/>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90" name="Google Shape;90;p12"/>
          <p:cNvSpPr txBox="1">
            <a:spLocks noGrp="1"/>
          </p:cNvSpPr>
          <p:nvPr>
            <p:ph type="sldNum" idx="12"/>
          </p:nvPr>
        </p:nvSpPr>
        <p:spPr>
          <a:xfrm>
            <a:off x="6996113" y="6356352"/>
            <a:ext cx="2228850" cy="365125"/>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en-GB"/>
              <a:t>‹#›</a:t>
            </a:fld>
            <a:endParaRPr/>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matchingName="Vertical Title and Text" type="vertTitleAndTx">
  <p:cSld name="VERTICAL_TITLE_AND_VERTICAL_TEXT">
    <p:spTree>
      <p:nvGrpSpPr>
        <p:cNvPr id="1" name="Shape 91"/>
        <p:cNvGrpSpPr/>
        <p:nvPr/>
      </p:nvGrpSpPr>
      <p:grpSpPr>
        <a:xfrm>
          <a:off x="0" y="0"/>
          <a:ext cx="0" cy="0"/>
          <a:chOff x="0" y="0"/>
          <a:chExt cx="0" cy="0"/>
        </a:xfrm>
      </p:grpSpPr>
      <p:sp>
        <p:nvSpPr>
          <p:cNvPr id="92" name="Google Shape;92;p13"/>
          <p:cNvSpPr txBox="1">
            <a:spLocks noGrp="1"/>
          </p:cNvSpPr>
          <p:nvPr>
            <p:ph type="title"/>
          </p:nvPr>
        </p:nvSpPr>
        <p:spPr>
          <a:xfrm rot="5400000">
            <a:off x="5251054" y="2203054"/>
            <a:ext cx="5811838" cy="2135981"/>
          </a:xfrm>
          <a:prstGeom prst="rect">
            <a:avLst/>
          </a:prstGeom>
          <a:noFill/>
          <a:ln>
            <a:noFill/>
          </a:ln>
        </p:spPr>
        <p:txBody>
          <a:bodyPr spcFirstLastPara="1" wrap="square" lIns="91425" tIns="45700" rIns="91425" bIns="45700" anchor="ctr" anchorCtr="0">
            <a:normAutofit/>
          </a:bodyPr>
          <a:lstStyle>
            <a:lvl1pPr lvl="0" algn="l">
              <a:lnSpc>
                <a:spcPct val="90000"/>
              </a:lnSpc>
              <a:spcBef>
                <a:spcPts val="0"/>
              </a:spcBef>
              <a:spcAft>
                <a:spcPts val="0"/>
              </a:spcAft>
              <a:buClr>
                <a:schemeClr val="dk1"/>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93" name="Google Shape;93;p13"/>
          <p:cNvSpPr txBox="1">
            <a:spLocks noGrp="1"/>
          </p:cNvSpPr>
          <p:nvPr>
            <p:ph type="body" idx="1"/>
          </p:nvPr>
        </p:nvSpPr>
        <p:spPr>
          <a:xfrm rot="5400000">
            <a:off x="917179" y="128984"/>
            <a:ext cx="5811838" cy="6284119"/>
          </a:xfrm>
          <a:prstGeom prst="rect">
            <a:avLst/>
          </a:prstGeom>
          <a:noFill/>
          <a:ln>
            <a:noFill/>
          </a:ln>
        </p:spPr>
        <p:txBody>
          <a:bodyPr spcFirstLastPara="1" wrap="square" lIns="91425" tIns="45700" rIns="91425" bIns="45700" anchor="t" anchorCtr="0">
            <a:normAutofit/>
          </a:bodyPr>
          <a:lstStyle>
            <a:lvl1pPr marL="457200" lvl="0" indent="-342900" algn="l">
              <a:lnSpc>
                <a:spcPct val="90000"/>
              </a:lnSpc>
              <a:spcBef>
                <a:spcPts val="1000"/>
              </a:spcBef>
              <a:spcAft>
                <a:spcPts val="0"/>
              </a:spcAft>
              <a:buClr>
                <a:schemeClr val="dk1"/>
              </a:buClr>
              <a:buSzPts val="1800"/>
              <a:buChar char="•"/>
              <a:defRPr/>
            </a:lvl1pPr>
            <a:lvl2pPr marL="914400" lvl="1" indent="-342900" algn="l">
              <a:lnSpc>
                <a:spcPct val="90000"/>
              </a:lnSpc>
              <a:spcBef>
                <a:spcPts val="500"/>
              </a:spcBef>
              <a:spcAft>
                <a:spcPts val="0"/>
              </a:spcAft>
              <a:buClr>
                <a:schemeClr val="dk1"/>
              </a:buClr>
              <a:buSzPts val="1800"/>
              <a:buChar char="•"/>
              <a:defRPr/>
            </a:lvl2pPr>
            <a:lvl3pPr marL="1371600" lvl="2" indent="-342900" algn="l">
              <a:lnSpc>
                <a:spcPct val="90000"/>
              </a:lnSpc>
              <a:spcBef>
                <a:spcPts val="500"/>
              </a:spcBef>
              <a:spcAft>
                <a:spcPts val="0"/>
              </a:spcAft>
              <a:buClr>
                <a:schemeClr val="dk1"/>
              </a:buClr>
              <a:buSzPts val="1800"/>
              <a:buChar char="•"/>
              <a:defRPr/>
            </a:lvl3pPr>
            <a:lvl4pPr marL="1828800" lvl="3" indent="-342900" algn="l">
              <a:lnSpc>
                <a:spcPct val="90000"/>
              </a:lnSpc>
              <a:spcBef>
                <a:spcPts val="500"/>
              </a:spcBef>
              <a:spcAft>
                <a:spcPts val="0"/>
              </a:spcAft>
              <a:buClr>
                <a:schemeClr val="dk1"/>
              </a:buClr>
              <a:buSzPts val="1800"/>
              <a:buChar char="•"/>
              <a:defRPr/>
            </a:lvl4pPr>
            <a:lvl5pPr marL="2286000" lvl="4" indent="-342900" algn="l">
              <a:lnSpc>
                <a:spcPct val="90000"/>
              </a:lnSpc>
              <a:spcBef>
                <a:spcPts val="500"/>
              </a:spcBef>
              <a:spcAft>
                <a:spcPts val="0"/>
              </a:spcAft>
              <a:buClr>
                <a:schemeClr val="dk1"/>
              </a:buClr>
              <a:buSzPts val="1800"/>
              <a:buChar char="•"/>
              <a:defRPr/>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a:p>
        </p:txBody>
      </p:sp>
      <p:sp>
        <p:nvSpPr>
          <p:cNvPr id="94" name="Google Shape;94;p13"/>
          <p:cNvSpPr txBox="1">
            <a:spLocks noGrp="1"/>
          </p:cNvSpPr>
          <p:nvPr>
            <p:ph type="dt" idx="10"/>
          </p:nvPr>
        </p:nvSpPr>
        <p:spPr>
          <a:xfrm>
            <a:off x="681038" y="6356352"/>
            <a:ext cx="2228850" cy="365125"/>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95" name="Google Shape;95;p13"/>
          <p:cNvSpPr txBox="1">
            <a:spLocks noGrp="1"/>
          </p:cNvSpPr>
          <p:nvPr>
            <p:ph type="ftr" idx="11"/>
          </p:nvPr>
        </p:nvSpPr>
        <p:spPr>
          <a:xfrm>
            <a:off x="3281363" y="6356352"/>
            <a:ext cx="3343275" cy="365125"/>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96" name="Google Shape;96;p13"/>
          <p:cNvSpPr txBox="1">
            <a:spLocks noGrp="1"/>
          </p:cNvSpPr>
          <p:nvPr>
            <p:ph type="sldNum" idx="12"/>
          </p:nvPr>
        </p:nvSpPr>
        <p:spPr>
          <a:xfrm>
            <a:off x="6996113" y="6356352"/>
            <a:ext cx="2228850" cy="365125"/>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en-GB"/>
              <a:t>‹#›</a:t>
            </a:fld>
            <a:endParaRPr/>
          </a:p>
        </p:txBody>
      </p:sp>
    </p:spTree>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obj">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57A5AB1-A6D3-4614-1FD4-31623DCA75A7}"/>
              </a:ext>
            </a:extLst>
          </p:cNvPr>
          <p:cNvSpPr txBox="1">
            <a:spLocks noGrp="1"/>
          </p:cNvSpPr>
          <p:nvPr>
            <p:ph type="title"/>
          </p:nvPr>
        </p:nvSpPr>
        <p:spPr/>
        <p:txBody>
          <a:bodyPr/>
          <a:lstStyle>
            <a:lvl1pPr>
              <a:defRPr/>
            </a:lvl1pPr>
          </a:lstStyle>
          <a:p>
            <a:pPr lvl="0"/>
            <a:r>
              <a:rPr lang="en-US"/>
              <a:t>Click to edit Master title style</a:t>
            </a:r>
            <a:endParaRPr lang="en-GB"/>
          </a:p>
        </p:txBody>
      </p:sp>
      <p:sp>
        <p:nvSpPr>
          <p:cNvPr id="3" name="Content Placeholder 2">
            <a:extLst>
              <a:ext uri="{FF2B5EF4-FFF2-40B4-BE49-F238E27FC236}">
                <a16:creationId xmlns:a16="http://schemas.microsoft.com/office/drawing/2014/main" id="{7C1BB90B-A978-97E3-04F7-AA26C3516436}"/>
              </a:ext>
            </a:extLst>
          </p:cNvPr>
          <p:cNvSpPr txBox="1">
            <a:spLocks noGrp="1"/>
          </p:cNvSpPr>
          <p:nvPr>
            <p:ph idx="1"/>
          </p:nvPr>
        </p:nvSpPr>
        <p:spPr/>
        <p:txBody>
          <a:bodyPr/>
          <a:lstStyle>
            <a:lvl1pPr>
              <a:defRPr/>
            </a:lvl1pPr>
            <a:lvl2pPr>
              <a:defRPr/>
            </a:lvl2pPr>
            <a:lvl3pPr>
              <a:defRPr/>
            </a:lvl3pPr>
            <a:lvl4pPr>
              <a:defRPr/>
            </a:lvl4pPr>
            <a:lvl5pPr>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Date Placeholder 3">
            <a:extLst>
              <a:ext uri="{FF2B5EF4-FFF2-40B4-BE49-F238E27FC236}">
                <a16:creationId xmlns:a16="http://schemas.microsoft.com/office/drawing/2014/main" id="{E5AB158F-2846-3288-3609-95696EF73C4D}"/>
              </a:ext>
            </a:extLst>
          </p:cNvPr>
          <p:cNvSpPr txBox="1">
            <a:spLocks noGrp="1"/>
          </p:cNvSpPr>
          <p:nvPr>
            <p:ph type="dt" sz="half" idx="7"/>
          </p:nvPr>
        </p:nvSpPr>
        <p:spPr/>
        <p:txBody>
          <a:bodyPr/>
          <a:lstStyle>
            <a:lvl1pPr>
              <a:defRPr/>
            </a:lvl1pPr>
          </a:lstStyle>
          <a:p>
            <a:pPr lvl="0"/>
            <a:fld id="{17E2436E-66C2-4DCB-8106-FB731CFB9838}" type="datetime1">
              <a:rPr lang="en-GB"/>
              <a:pPr lvl="0"/>
              <a:t>23/09/2026</a:t>
            </a:fld>
            <a:endParaRPr lang="en-GB"/>
          </a:p>
        </p:txBody>
      </p:sp>
      <p:sp>
        <p:nvSpPr>
          <p:cNvPr id="5" name="Slide Number Placeholder 5">
            <a:extLst>
              <a:ext uri="{FF2B5EF4-FFF2-40B4-BE49-F238E27FC236}">
                <a16:creationId xmlns:a16="http://schemas.microsoft.com/office/drawing/2014/main" id="{59E17933-EB8A-8110-7457-D43B5299405A}"/>
              </a:ext>
            </a:extLst>
          </p:cNvPr>
          <p:cNvSpPr txBox="1">
            <a:spLocks noGrp="1"/>
          </p:cNvSpPr>
          <p:nvPr>
            <p:ph type="sldNum" sz="quarter" idx="8"/>
          </p:nvPr>
        </p:nvSpPr>
        <p:spPr/>
        <p:txBody>
          <a:bodyPr/>
          <a:lstStyle>
            <a:lvl1pPr>
              <a:defRPr/>
            </a:lvl1pPr>
          </a:lstStyle>
          <a:p>
            <a:pPr lvl="0"/>
            <a:fld id="{0A18D00E-5F8D-4773-BA0F-4357945067B0}" type="slidenum">
              <a:t>‹#›</a:t>
            </a:fld>
            <a:endParaRPr lang="en-GB"/>
          </a:p>
        </p:txBody>
      </p:sp>
    </p:spTree>
    <p:extLst>
      <p:ext uri="{BB962C8B-B14F-4D97-AF65-F5344CB8AC3E}">
        <p14:creationId xmlns:p14="http://schemas.microsoft.com/office/powerpoint/2010/main" val="731343995"/>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tx">
  <p:cSld name="Title and body">
    <p:spTree>
      <p:nvGrpSpPr>
        <p:cNvPr id="1" name=""/>
        <p:cNvGrpSpPr/>
        <p:nvPr/>
      </p:nvGrpSpPr>
      <p:grpSpPr>
        <a:xfrm>
          <a:off x="0" y="0"/>
          <a:ext cx="0" cy="0"/>
          <a:chOff x="0" y="0"/>
          <a:chExt cx="0" cy="0"/>
        </a:xfrm>
      </p:grpSpPr>
      <p:sp>
        <p:nvSpPr>
          <p:cNvPr id="2" name="Google Shape;30;p6">
            <a:extLst>
              <a:ext uri="{FF2B5EF4-FFF2-40B4-BE49-F238E27FC236}">
                <a16:creationId xmlns:a16="http://schemas.microsoft.com/office/drawing/2014/main" id="{89A8F5BE-E756-CC75-1E80-7C00584E3ABA}"/>
              </a:ext>
            </a:extLst>
          </p:cNvPr>
          <p:cNvSpPr txBox="1">
            <a:spLocks noGrp="1"/>
          </p:cNvSpPr>
          <p:nvPr>
            <p:ph type="title"/>
          </p:nvPr>
        </p:nvSpPr>
        <p:spPr>
          <a:xfrm>
            <a:off x="236005" y="276331"/>
            <a:ext cx="9230648" cy="579702"/>
          </a:xfrm>
        </p:spPr>
        <p:txBody>
          <a:bodyPr lIns="91421" tIns="91421" rIns="91421" bIns="91421" anchor="t">
            <a:noAutofit/>
          </a:bodyPr>
          <a:lstStyle>
            <a:lvl1pPr>
              <a:defRPr sz="1950">
                <a:latin typeface="Aptos"/>
              </a:defRPr>
            </a:lvl1pPr>
          </a:lstStyle>
          <a:p>
            <a:pPr lvl="0"/>
            <a:endParaRPr lang="en-US"/>
          </a:p>
        </p:txBody>
      </p:sp>
      <p:sp>
        <p:nvSpPr>
          <p:cNvPr id="3" name="Google Shape;31;p6">
            <a:extLst>
              <a:ext uri="{FF2B5EF4-FFF2-40B4-BE49-F238E27FC236}">
                <a16:creationId xmlns:a16="http://schemas.microsoft.com/office/drawing/2014/main" id="{1FC3F900-99C5-49A4-96E2-A71D742550C1}"/>
              </a:ext>
            </a:extLst>
          </p:cNvPr>
          <p:cNvSpPr txBox="1">
            <a:spLocks noGrp="1"/>
          </p:cNvSpPr>
          <p:nvPr>
            <p:ph type="body" idx="1"/>
          </p:nvPr>
        </p:nvSpPr>
        <p:spPr>
          <a:xfrm>
            <a:off x="337678" y="985741"/>
            <a:ext cx="9230648" cy="5106101"/>
          </a:xfrm>
        </p:spPr>
        <p:txBody>
          <a:bodyPr lIns="91421" tIns="91421" rIns="91421" bIns="91421">
            <a:noAutofit/>
          </a:bodyPr>
          <a:lstStyle>
            <a:lvl1pPr marL="495287" indent="-371467">
              <a:spcBef>
                <a:spcPts val="0"/>
              </a:spcBef>
              <a:buSzPts val="1800"/>
              <a:buFont typeface="Nunito"/>
              <a:buChar char="●"/>
              <a:defRPr sz="1733">
                <a:latin typeface="Aptos"/>
                <a:ea typeface="Nunito"/>
                <a:cs typeface="Nunito"/>
              </a:defRPr>
            </a:lvl1pPr>
          </a:lstStyle>
          <a:p>
            <a:pPr lvl="0"/>
            <a:endParaRPr lang="en-US"/>
          </a:p>
        </p:txBody>
      </p:sp>
      <p:sp>
        <p:nvSpPr>
          <p:cNvPr id="4" name="Google Shape;32;p6">
            <a:extLst>
              <a:ext uri="{FF2B5EF4-FFF2-40B4-BE49-F238E27FC236}">
                <a16:creationId xmlns:a16="http://schemas.microsoft.com/office/drawing/2014/main" id="{1A839F54-402D-F2A6-78E9-A148623DF61F}"/>
              </a:ext>
            </a:extLst>
          </p:cNvPr>
          <p:cNvSpPr txBox="1">
            <a:spLocks noGrp="1"/>
          </p:cNvSpPr>
          <p:nvPr>
            <p:ph type="sldNum" sz="quarter" idx="8"/>
          </p:nvPr>
        </p:nvSpPr>
        <p:spPr>
          <a:xfrm>
            <a:off x="9178493" y="6217628"/>
            <a:ext cx="594427" cy="524801"/>
          </a:xfrm>
        </p:spPr>
        <p:txBody>
          <a:bodyPr lIns="91421" tIns="91421" rIns="91421" bIns="91421"/>
          <a:lstStyle>
            <a:lvl1pPr>
              <a:defRPr lang="en-US">
                <a:latin typeface="Aptos"/>
              </a:defRPr>
            </a:lvl1pPr>
          </a:lstStyle>
          <a:p>
            <a:pPr lvl="0"/>
            <a:fld id="{DC2A8C69-2CAA-4F39-9697-A87710B006F2}" type="slidenum">
              <a:t>‹#›</a:t>
            </a:fld>
            <a:endParaRPr lang="en-US"/>
          </a:p>
        </p:txBody>
      </p:sp>
    </p:spTree>
    <p:extLst>
      <p:ext uri="{BB962C8B-B14F-4D97-AF65-F5344CB8AC3E}">
        <p14:creationId xmlns:p14="http://schemas.microsoft.com/office/powerpoint/2010/main" val="3527695674"/>
      </p:ext>
    </p:extLst>
  </p:cSld>
  <p:clrMapOvr>
    <a:masterClrMapping/>
  </p:clrMapOvr>
  <p:hf sldNum="0" hdr="0" ftr="0" dt="0"/>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image" Target="../media/image3.png"/><Relationship Id="rId2" Type="http://schemas.openxmlformats.org/officeDocument/2006/relationships/slideLayout" Target="../slideLayouts/slideLayout2.xml"/><Relationship Id="rId16" Type="http://schemas.openxmlformats.org/officeDocument/2006/relationships/image" Target="../media/image2.png"/><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image" Target="../media/image1.jpeg"/><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lt1"/>
        </a:solidFill>
        <a:effectLst/>
      </p:bgPr>
    </p:bg>
    <p:spTree>
      <p:nvGrpSpPr>
        <p:cNvPr id="1" name="Shape 9"/>
        <p:cNvGrpSpPr/>
        <p:nvPr/>
      </p:nvGrpSpPr>
      <p:grpSpPr>
        <a:xfrm>
          <a:off x="0" y="0"/>
          <a:ext cx="0" cy="0"/>
          <a:chOff x="0" y="0"/>
          <a:chExt cx="0" cy="0"/>
        </a:xfrm>
      </p:grpSpPr>
      <p:sp>
        <p:nvSpPr>
          <p:cNvPr id="10" name="Google Shape;10;p1"/>
          <p:cNvSpPr txBox="1">
            <a:spLocks noGrp="1"/>
          </p:cNvSpPr>
          <p:nvPr>
            <p:ph type="title"/>
          </p:nvPr>
        </p:nvSpPr>
        <p:spPr>
          <a:xfrm>
            <a:off x="681038" y="365127"/>
            <a:ext cx="8543925" cy="1325563"/>
          </a:xfrm>
          <a:prstGeom prst="rect">
            <a:avLst/>
          </a:prstGeom>
          <a:noFill/>
          <a:ln>
            <a:noFill/>
          </a:ln>
        </p:spPr>
        <p:txBody>
          <a:bodyPr spcFirstLastPara="1" wrap="square" lIns="91425" tIns="45700" rIns="91425" bIns="45700" anchor="ctr" anchorCtr="0">
            <a:normAutofit/>
          </a:bodyPr>
          <a:lstStyle>
            <a:lvl1pPr marR="0" lvl="0" algn="l" rtl="0">
              <a:lnSpc>
                <a:spcPct val="90000"/>
              </a:lnSpc>
              <a:spcBef>
                <a:spcPts val="0"/>
              </a:spcBef>
              <a:spcAft>
                <a:spcPts val="0"/>
              </a:spcAft>
              <a:buClr>
                <a:schemeClr val="dk1"/>
              </a:buClr>
              <a:buSzPts val="4400"/>
              <a:buFont typeface="Play"/>
              <a:buNone/>
              <a:defRPr sz="4400" b="0" i="0" u="none" strike="noStrike" cap="none">
                <a:solidFill>
                  <a:schemeClr val="dk1"/>
                </a:solidFill>
                <a:latin typeface="Play"/>
                <a:ea typeface="Play"/>
                <a:cs typeface="Play"/>
                <a:sym typeface="Play"/>
              </a:defRPr>
            </a:lvl1pPr>
            <a:lvl2pPr lvl="1">
              <a:spcBef>
                <a:spcPts val="0"/>
              </a:spcBef>
              <a:spcAft>
                <a:spcPts val="0"/>
              </a:spcAft>
              <a:buSzPts val="1400"/>
              <a:buNone/>
              <a:defRPr sz="1800"/>
            </a:lvl2pPr>
            <a:lvl3pPr lvl="2">
              <a:spcBef>
                <a:spcPts val="0"/>
              </a:spcBef>
              <a:spcAft>
                <a:spcPts val="0"/>
              </a:spcAft>
              <a:buSzPts val="1400"/>
              <a:buNone/>
              <a:defRPr sz="1800"/>
            </a:lvl3pPr>
            <a:lvl4pPr lvl="3">
              <a:spcBef>
                <a:spcPts val="0"/>
              </a:spcBef>
              <a:spcAft>
                <a:spcPts val="0"/>
              </a:spcAft>
              <a:buSzPts val="1400"/>
              <a:buNone/>
              <a:defRPr sz="1800"/>
            </a:lvl4pPr>
            <a:lvl5pPr lvl="4">
              <a:spcBef>
                <a:spcPts val="0"/>
              </a:spcBef>
              <a:spcAft>
                <a:spcPts val="0"/>
              </a:spcAft>
              <a:buSzPts val="1400"/>
              <a:buNone/>
              <a:defRPr sz="1800"/>
            </a:lvl5pPr>
            <a:lvl6pPr lvl="5">
              <a:spcBef>
                <a:spcPts val="0"/>
              </a:spcBef>
              <a:spcAft>
                <a:spcPts val="0"/>
              </a:spcAft>
              <a:buSzPts val="1400"/>
              <a:buNone/>
              <a:defRPr sz="1800"/>
            </a:lvl6pPr>
            <a:lvl7pPr lvl="6">
              <a:spcBef>
                <a:spcPts val="0"/>
              </a:spcBef>
              <a:spcAft>
                <a:spcPts val="0"/>
              </a:spcAft>
              <a:buSzPts val="1400"/>
              <a:buNone/>
              <a:defRPr sz="1800"/>
            </a:lvl7pPr>
            <a:lvl8pPr lvl="7">
              <a:spcBef>
                <a:spcPts val="0"/>
              </a:spcBef>
              <a:spcAft>
                <a:spcPts val="0"/>
              </a:spcAft>
              <a:buSzPts val="1400"/>
              <a:buNone/>
              <a:defRPr sz="1800"/>
            </a:lvl8pPr>
            <a:lvl9pPr lvl="8">
              <a:spcBef>
                <a:spcPts val="0"/>
              </a:spcBef>
              <a:spcAft>
                <a:spcPts val="0"/>
              </a:spcAft>
              <a:buSzPts val="1400"/>
              <a:buNone/>
              <a:defRPr sz="1800"/>
            </a:lvl9pPr>
          </a:lstStyle>
          <a:p>
            <a:endParaRPr/>
          </a:p>
        </p:txBody>
      </p:sp>
      <p:sp>
        <p:nvSpPr>
          <p:cNvPr id="11" name="Google Shape;11;p1"/>
          <p:cNvSpPr txBox="1">
            <a:spLocks noGrp="1"/>
          </p:cNvSpPr>
          <p:nvPr>
            <p:ph type="body" idx="1"/>
          </p:nvPr>
        </p:nvSpPr>
        <p:spPr>
          <a:xfrm>
            <a:off x="681038" y="1825625"/>
            <a:ext cx="8543925" cy="4351338"/>
          </a:xfrm>
          <a:prstGeom prst="rect">
            <a:avLst/>
          </a:prstGeom>
          <a:noFill/>
          <a:ln>
            <a:noFill/>
          </a:ln>
        </p:spPr>
        <p:txBody>
          <a:bodyPr spcFirstLastPara="1" wrap="square" lIns="91425" tIns="45700" rIns="91425" bIns="45700" anchor="t" anchorCtr="0">
            <a:normAutofit/>
          </a:bodyPr>
          <a:lstStyle>
            <a:lvl1pPr marL="457200" marR="0" lvl="0" indent="-406400" algn="l" rtl="0">
              <a:lnSpc>
                <a:spcPct val="90000"/>
              </a:lnSpc>
              <a:spcBef>
                <a:spcPts val="1000"/>
              </a:spcBef>
              <a:spcAft>
                <a:spcPts val="0"/>
              </a:spcAft>
              <a:buClr>
                <a:schemeClr val="dk1"/>
              </a:buClr>
              <a:buSzPts val="2800"/>
              <a:buFont typeface="Arial"/>
              <a:buChar char="•"/>
              <a:defRPr sz="2800" b="0" i="0" u="none" strike="noStrike" cap="none">
                <a:solidFill>
                  <a:schemeClr val="dk1"/>
                </a:solidFill>
                <a:latin typeface="Arial"/>
                <a:ea typeface="Arial"/>
                <a:cs typeface="Arial"/>
                <a:sym typeface="Arial"/>
              </a:defRPr>
            </a:lvl1pPr>
            <a:lvl2pPr marL="914400" marR="0" lvl="1" indent="-381000" algn="l" rtl="0">
              <a:lnSpc>
                <a:spcPct val="90000"/>
              </a:lnSpc>
              <a:spcBef>
                <a:spcPts val="500"/>
              </a:spcBef>
              <a:spcAft>
                <a:spcPts val="0"/>
              </a:spcAft>
              <a:buClr>
                <a:schemeClr val="dk1"/>
              </a:buClr>
              <a:buSzPts val="2400"/>
              <a:buFont typeface="Arial"/>
              <a:buChar char="•"/>
              <a:defRPr sz="2400" b="0" i="0" u="none" strike="noStrike" cap="none">
                <a:solidFill>
                  <a:schemeClr val="dk1"/>
                </a:solidFill>
                <a:latin typeface="Arial"/>
                <a:ea typeface="Arial"/>
                <a:cs typeface="Arial"/>
                <a:sym typeface="Arial"/>
              </a:defRPr>
            </a:lvl2pPr>
            <a:lvl3pPr marL="1371600" marR="0" lvl="2" indent="-355600" algn="l" rtl="0">
              <a:lnSpc>
                <a:spcPct val="90000"/>
              </a:lnSpc>
              <a:spcBef>
                <a:spcPts val="500"/>
              </a:spcBef>
              <a:spcAft>
                <a:spcPts val="0"/>
              </a:spcAft>
              <a:buClr>
                <a:schemeClr val="dk1"/>
              </a:buClr>
              <a:buSzPts val="2000"/>
              <a:buFont typeface="Arial"/>
              <a:buChar char="•"/>
              <a:defRPr sz="2000" b="0" i="0" u="none" strike="noStrike" cap="none">
                <a:solidFill>
                  <a:schemeClr val="dk1"/>
                </a:solidFill>
                <a:latin typeface="Arial"/>
                <a:ea typeface="Arial"/>
                <a:cs typeface="Arial"/>
                <a:sym typeface="Arial"/>
              </a:defRPr>
            </a:lvl3pPr>
            <a:lvl4pPr marL="1828800" marR="0" lvl="3"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Arial"/>
                <a:ea typeface="Arial"/>
                <a:cs typeface="Arial"/>
                <a:sym typeface="Arial"/>
              </a:defRPr>
            </a:lvl4pPr>
            <a:lvl5pPr marL="2286000" marR="0" lvl="4"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Arial"/>
                <a:ea typeface="Arial"/>
                <a:cs typeface="Arial"/>
                <a:sym typeface="Arial"/>
              </a:defRPr>
            </a:lvl5pPr>
            <a:lvl6pPr marL="2743200" marR="0" lvl="5"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Arial"/>
                <a:ea typeface="Arial"/>
                <a:cs typeface="Arial"/>
                <a:sym typeface="Arial"/>
              </a:defRPr>
            </a:lvl6pPr>
            <a:lvl7pPr marL="3200400" marR="0" lvl="6"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Arial"/>
                <a:ea typeface="Arial"/>
                <a:cs typeface="Arial"/>
                <a:sym typeface="Arial"/>
              </a:defRPr>
            </a:lvl7pPr>
            <a:lvl8pPr marL="3657600" marR="0" lvl="7"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Arial"/>
                <a:ea typeface="Arial"/>
                <a:cs typeface="Arial"/>
                <a:sym typeface="Arial"/>
              </a:defRPr>
            </a:lvl8pPr>
            <a:lvl9pPr marL="4114800" marR="0" lvl="8"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Arial"/>
                <a:ea typeface="Arial"/>
                <a:cs typeface="Arial"/>
                <a:sym typeface="Arial"/>
              </a:defRPr>
            </a:lvl9pPr>
          </a:lstStyle>
          <a:p>
            <a:endParaRPr/>
          </a:p>
        </p:txBody>
      </p:sp>
      <p:sp>
        <p:nvSpPr>
          <p:cNvPr id="12" name="Google Shape;12;p1"/>
          <p:cNvSpPr txBox="1">
            <a:spLocks noGrp="1"/>
          </p:cNvSpPr>
          <p:nvPr>
            <p:ph type="dt" idx="10"/>
          </p:nvPr>
        </p:nvSpPr>
        <p:spPr>
          <a:xfrm>
            <a:off x="681038" y="6356352"/>
            <a:ext cx="2228850" cy="365125"/>
          </a:xfrm>
          <a:prstGeom prst="rect">
            <a:avLst/>
          </a:prstGeom>
          <a:noFill/>
          <a:ln>
            <a:noFill/>
          </a:ln>
        </p:spPr>
        <p:txBody>
          <a:bodyPr spcFirstLastPara="1" wrap="square" lIns="91425" tIns="45700" rIns="91425" bIns="45700" anchor="ctr" anchorCtr="0">
            <a:noAutofit/>
          </a:bodyPr>
          <a:lstStyle>
            <a:lvl1pPr marR="0" lvl="0" algn="l" rtl="0">
              <a:spcBef>
                <a:spcPts val="0"/>
              </a:spcBef>
              <a:spcAft>
                <a:spcPts val="0"/>
              </a:spcAft>
              <a:buSzPts val="1400"/>
              <a:buNone/>
              <a:defRPr sz="1200" b="0" i="0" u="none" strike="noStrike" cap="none">
                <a:solidFill>
                  <a:srgbClr val="757575"/>
                </a:solidFill>
                <a:latin typeface="Arial"/>
                <a:ea typeface="Arial"/>
                <a:cs typeface="Arial"/>
                <a:sym typeface="Arial"/>
              </a:defRPr>
            </a:lvl1pPr>
            <a:lvl2pPr marR="0" lvl="1" algn="l" rtl="0">
              <a:spcBef>
                <a:spcPts val="0"/>
              </a:spcBef>
              <a:spcAft>
                <a:spcPts val="0"/>
              </a:spcAft>
              <a:buSzPts val="1400"/>
              <a:buNone/>
              <a:defRPr sz="1800" b="0" i="0" u="none" strike="noStrike" cap="none">
                <a:solidFill>
                  <a:schemeClr val="dk1"/>
                </a:solidFill>
                <a:latin typeface="Arial"/>
                <a:ea typeface="Arial"/>
                <a:cs typeface="Arial"/>
                <a:sym typeface="Arial"/>
              </a:defRPr>
            </a:lvl2pPr>
            <a:lvl3pPr marR="0" lvl="2" algn="l" rtl="0">
              <a:spcBef>
                <a:spcPts val="0"/>
              </a:spcBef>
              <a:spcAft>
                <a:spcPts val="0"/>
              </a:spcAft>
              <a:buSzPts val="1400"/>
              <a:buNone/>
              <a:defRPr sz="1800" b="0" i="0" u="none" strike="noStrike" cap="none">
                <a:solidFill>
                  <a:schemeClr val="dk1"/>
                </a:solidFill>
                <a:latin typeface="Arial"/>
                <a:ea typeface="Arial"/>
                <a:cs typeface="Arial"/>
                <a:sym typeface="Arial"/>
              </a:defRPr>
            </a:lvl3pPr>
            <a:lvl4pPr marR="0" lvl="3" algn="l" rtl="0">
              <a:spcBef>
                <a:spcPts val="0"/>
              </a:spcBef>
              <a:spcAft>
                <a:spcPts val="0"/>
              </a:spcAft>
              <a:buSzPts val="1400"/>
              <a:buNone/>
              <a:defRPr sz="1800" b="0" i="0" u="none" strike="noStrike" cap="none">
                <a:solidFill>
                  <a:schemeClr val="dk1"/>
                </a:solidFill>
                <a:latin typeface="Arial"/>
                <a:ea typeface="Arial"/>
                <a:cs typeface="Arial"/>
                <a:sym typeface="Arial"/>
              </a:defRPr>
            </a:lvl4pPr>
            <a:lvl5pPr marR="0" lvl="4" algn="l" rtl="0">
              <a:spcBef>
                <a:spcPts val="0"/>
              </a:spcBef>
              <a:spcAft>
                <a:spcPts val="0"/>
              </a:spcAft>
              <a:buSzPts val="1400"/>
              <a:buNone/>
              <a:defRPr sz="1800" b="0" i="0" u="none" strike="noStrike" cap="none">
                <a:solidFill>
                  <a:schemeClr val="dk1"/>
                </a:solidFill>
                <a:latin typeface="Arial"/>
                <a:ea typeface="Arial"/>
                <a:cs typeface="Arial"/>
                <a:sym typeface="Arial"/>
              </a:defRPr>
            </a:lvl5pPr>
            <a:lvl6pPr marR="0" lvl="5" algn="l" rtl="0">
              <a:spcBef>
                <a:spcPts val="0"/>
              </a:spcBef>
              <a:spcAft>
                <a:spcPts val="0"/>
              </a:spcAft>
              <a:buSzPts val="1400"/>
              <a:buNone/>
              <a:defRPr sz="1800" b="0" i="0" u="none" strike="noStrike" cap="none">
                <a:solidFill>
                  <a:schemeClr val="dk1"/>
                </a:solidFill>
                <a:latin typeface="Arial"/>
                <a:ea typeface="Arial"/>
                <a:cs typeface="Arial"/>
                <a:sym typeface="Arial"/>
              </a:defRPr>
            </a:lvl6pPr>
            <a:lvl7pPr marR="0" lvl="6" algn="l" rtl="0">
              <a:spcBef>
                <a:spcPts val="0"/>
              </a:spcBef>
              <a:spcAft>
                <a:spcPts val="0"/>
              </a:spcAft>
              <a:buSzPts val="1400"/>
              <a:buNone/>
              <a:defRPr sz="1800" b="0" i="0" u="none" strike="noStrike" cap="none">
                <a:solidFill>
                  <a:schemeClr val="dk1"/>
                </a:solidFill>
                <a:latin typeface="Arial"/>
                <a:ea typeface="Arial"/>
                <a:cs typeface="Arial"/>
                <a:sym typeface="Arial"/>
              </a:defRPr>
            </a:lvl7pPr>
            <a:lvl8pPr marR="0" lvl="7" algn="l" rtl="0">
              <a:spcBef>
                <a:spcPts val="0"/>
              </a:spcBef>
              <a:spcAft>
                <a:spcPts val="0"/>
              </a:spcAft>
              <a:buSzPts val="1400"/>
              <a:buNone/>
              <a:defRPr sz="1800" b="0" i="0" u="none" strike="noStrike" cap="none">
                <a:solidFill>
                  <a:schemeClr val="dk1"/>
                </a:solidFill>
                <a:latin typeface="Arial"/>
                <a:ea typeface="Arial"/>
                <a:cs typeface="Arial"/>
                <a:sym typeface="Arial"/>
              </a:defRPr>
            </a:lvl8pPr>
            <a:lvl9pPr marR="0" lvl="8" algn="l" rtl="0">
              <a:spcBef>
                <a:spcPts val="0"/>
              </a:spcBef>
              <a:spcAft>
                <a:spcPts val="0"/>
              </a:spcAft>
              <a:buSzPts val="1400"/>
              <a:buNone/>
              <a:defRPr sz="1800" b="0" i="0" u="none" strike="noStrike" cap="none">
                <a:solidFill>
                  <a:schemeClr val="dk1"/>
                </a:solidFill>
                <a:latin typeface="Arial"/>
                <a:ea typeface="Arial"/>
                <a:cs typeface="Arial"/>
                <a:sym typeface="Arial"/>
              </a:defRPr>
            </a:lvl9pPr>
          </a:lstStyle>
          <a:p>
            <a:endParaRPr/>
          </a:p>
        </p:txBody>
      </p:sp>
      <p:sp>
        <p:nvSpPr>
          <p:cNvPr id="13" name="Google Shape;13;p1"/>
          <p:cNvSpPr txBox="1">
            <a:spLocks noGrp="1"/>
          </p:cNvSpPr>
          <p:nvPr>
            <p:ph type="ftr" idx="11"/>
          </p:nvPr>
        </p:nvSpPr>
        <p:spPr>
          <a:xfrm>
            <a:off x="3281363" y="6356352"/>
            <a:ext cx="3343275" cy="365125"/>
          </a:xfrm>
          <a:prstGeom prst="rect">
            <a:avLst/>
          </a:prstGeom>
          <a:noFill/>
          <a:ln>
            <a:noFill/>
          </a:ln>
        </p:spPr>
        <p:txBody>
          <a:bodyPr spcFirstLastPara="1" wrap="square" lIns="91425" tIns="45700" rIns="91425" bIns="45700" anchor="ctr" anchorCtr="0">
            <a:noAutofit/>
          </a:bodyPr>
          <a:lstStyle>
            <a:lvl1pPr marR="0" lvl="0" algn="ctr" rtl="0">
              <a:spcBef>
                <a:spcPts val="0"/>
              </a:spcBef>
              <a:spcAft>
                <a:spcPts val="0"/>
              </a:spcAft>
              <a:buSzPts val="1400"/>
              <a:buNone/>
              <a:defRPr sz="1200" b="0" i="0" u="none" strike="noStrike" cap="none">
                <a:solidFill>
                  <a:srgbClr val="757575"/>
                </a:solidFill>
                <a:latin typeface="Arial"/>
                <a:ea typeface="Arial"/>
                <a:cs typeface="Arial"/>
                <a:sym typeface="Arial"/>
              </a:defRPr>
            </a:lvl1pPr>
            <a:lvl2pPr marR="0" lvl="1" algn="l" rtl="0">
              <a:spcBef>
                <a:spcPts val="0"/>
              </a:spcBef>
              <a:spcAft>
                <a:spcPts val="0"/>
              </a:spcAft>
              <a:buSzPts val="1400"/>
              <a:buNone/>
              <a:defRPr sz="1800" b="0" i="0" u="none" strike="noStrike" cap="none">
                <a:solidFill>
                  <a:schemeClr val="dk1"/>
                </a:solidFill>
                <a:latin typeface="Arial"/>
                <a:ea typeface="Arial"/>
                <a:cs typeface="Arial"/>
                <a:sym typeface="Arial"/>
              </a:defRPr>
            </a:lvl2pPr>
            <a:lvl3pPr marR="0" lvl="2" algn="l" rtl="0">
              <a:spcBef>
                <a:spcPts val="0"/>
              </a:spcBef>
              <a:spcAft>
                <a:spcPts val="0"/>
              </a:spcAft>
              <a:buSzPts val="1400"/>
              <a:buNone/>
              <a:defRPr sz="1800" b="0" i="0" u="none" strike="noStrike" cap="none">
                <a:solidFill>
                  <a:schemeClr val="dk1"/>
                </a:solidFill>
                <a:latin typeface="Arial"/>
                <a:ea typeface="Arial"/>
                <a:cs typeface="Arial"/>
                <a:sym typeface="Arial"/>
              </a:defRPr>
            </a:lvl3pPr>
            <a:lvl4pPr marR="0" lvl="3" algn="l" rtl="0">
              <a:spcBef>
                <a:spcPts val="0"/>
              </a:spcBef>
              <a:spcAft>
                <a:spcPts val="0"/>
              </a:spcAft>
              <a:buSzPts val="1400"/>
              <a:buNone/>
              <a:defRPr sz="1800" b="0" i="0" u="none" strike="noStrike" cap="none">
                <a:solidFill>
                  <a:schemeClr val="dk1"/>
                </a:solidFill>
                <a:latin typeface="Arial"/>
                <a:ea typeface="Arial"/>
                <a:cs typeface="Arial"/>
                <a:sym typeface="Arial"/>
              </a:defRPr>
            </a:lvl4pPr>
            <a:lvl5pPr marR="0" lvl="4" algn="l" rtl="0">
              <a:spcBef>
                <a:spcPts val="0"/>
              </a:spcBef>
              <a:spcAft>
                <a:spcPts val="0"/>
              </a:spcAft>
              <a:buSzPts val="1400"/>
              <a:buNone/>
              <a:defRPr sz="1800" b="0" i="0" u="none" strike="noStrike" cap="none">
                <a:solidFill>
                  <a:schemeClr val="dk1"/>
                </a:solidFill>
                <a:latin typeface="Arial"/>
                <a:ea typeface="Arial"/>
                <a:cs typeface="Arial"/>
                <a:sym typeface="Arial"/>
              </a:defRPr>
            </a:lvl5pPr>
            <a:lvl6pPr marR="0" lvl="5" algn="l" rtl="0">
              <a:spcBef>
                <a:spcPts val="0"/>
              </a:spcBef>
              <a:spcAft>
                <a:spcPts val="0"/>
              </a:spcAft>
              <a:buSzPts val="1400"/>
              <a:buNone/>
              <a:defRPr sz="1800" b="0" i="0" u="none" strike="noStrike" cap="none">
                <a:solidFill>
                  <a:schemeClr val="dk1"/>
                </a:solidFill>
                <a:latin typeface="Arial"/>
                <a:ea typeface="Arial"/>
                <a:cs typeface="Arial"/>
                <a:sym typeface="Arial"/>
              </a:defRPr>
            </a:lvl6pPr>
            <a:lvl7pPr marR="0" lvl="6" algn="l" rtl="0">
              <a:spcBef>
                <a:spcPts val="0"/>
              </a:spcBef>
              <a:spcAft>
                <a:spcPts val="0"/>
              </a:spcAft>
              <a:buSzPts val="1400"/>
              <a:buNone/>
              <a:defRPr sz="1800" b="0" i="0" u="none" strike="noStrike" cap="none">
                <a:solidFill>
                  <a:schemeClr val="dk1"/>
                </a:solidFill>
                <a:latin typeface="Arial"/>
                <a:ea typeface="Arial"/>
                <a:cs typeface="Arial"/>
                <a:sym typeface="Arial"/>
              </a:defRPr>
            </a:lvl7pPr>
            <a:lvl8pPr marR="0" lvl="7" algn="l" rtl="0">
              <a:spcBef>
                <a:spcPts val="0"/>
              </a:spcBef>
              <a:spcAft>
                <a:spcPts val="0"/>
              </a:spcAft>
              <a:buSzPts val="1400"/>
              <a:buNone/>
              <a:defRPr sz="1800" b="0" i="0" u="none" strike="noStrike" cap="none">
                <a:solidFill>
                  <a:schemeClr val="dk1"/>
                </a:solidFill>
                <a:latin typeface="Arial"/>
                <a:ea typeface="Arial"/>
                <a:cs typeface="Arial"/>
                <a:sym typeface="Arial"/>
              </a:defRPr>
            </a:lvl8pPr>
            <a:lvl9pPr marR="0" lvl="8" algn="l" rtl="0">
              <a:spcBef>
                <a:spcPts val="0"/>
              </a:spcBef>
              <a:spcAft>
                <a:spcPts val="0"/>
              </a:spcAft>
              <a:buSzPts val="1400"/>
              <a:buNone/>
              <a:defRPr sz="1800" b="0" i="0" u="none" strike="noStrike" cap="none">
                <a:solidFill>
                  <a:schemeClr val="dk1"/>
                </a:solidFill>
                <a:latin typeface="Arial"/>
                <a:ea typeface="Arial"/>
                <a:cs typeface="Arial"/>
                <a:sym typeface="Arial"/>
              </a:defRPr>
            </a:lvl9pPr>
          </a:lstStyle>
          <a:p>
            <a:endParaRPr/>
          </a:p>
        </p:txBody>
      </p:sp>
      <p:sp>
        <p:nvSpPr>
          <p:cNvPr id="14" name="Google Shape;14;p1"/>
          <p:cNvSpPr txBox="1">
            <a:spLocks noGrp="1"/>
          </p:cNvSpPr>
          <p:nvPr>
            <p:ph type="sldNum" idx="12"/>
          </p:nvPr>
        </p:nvSpPr>
        <p:spPr>
          <a:xfrm>
            <a:off x="6996113" y="6356352"/>
            <a:ext cx="2228850" cy="365125"/>
          </a:xfrm>
          <a:prstGeom prst="rect">
            <a:avLst/>
          </a:prstGeom>
          <a:noFill/>
          <a:ln>
            <a:noFill/>
          </a:ln>
        </p:spPr>
        <p:txBody>
          <a:bodyPr spcFirstLastPara="1" wrap="square" lIns="91425" tIns="45700" rIns="91425" bIns="45700" anchor="ctr" anchorCtr="0">
            <a:noAutofit/>
          </a:bodyPr>
          <a:lstStyle>
            <a:lvl1pPr marL="0" marR="0" lvl="0" indent="0" algn="r" rtl="0">
              <a:spcBef>
                <a:spcPts val="0"/>
              </a:spcBef>
              <a:buNone/>
              <a:defRPr sz="1200" b="0" i="0" u="none" strike="noStrike" cap="none">
                <a:solidFill>
                  <a:srgbClr val="757575"/>
                </a:solidFill>
                <a:latin typeface="Arial"/>
                <a:ea typeface="Arial"/>
                <a:cs typeface="Arial"/>
                <a:sym typeface="Arial"/>
              </a:defRPr>
            </a:lvl1pPr>
            <a:lvl2pPr marL="0" marR="0" lvl="1" indent="0" algn="r" rtl="0">
              <a:spcBef>
                <a:spcPts val="0"/>
              </a:spcBef>
              <a:buNone/>
              <a:defRPr sz="1200" b="0" i="0" u="none" strike="noStrike" cap="none">
                <a:solidFill>
                  <a:srgbClr val="757575"/>
                </a:solidFill>
                <a:latin typeface="Arial"/>
                <a:ea typeface="Arial"/>
                <a:cs typeface="Arial"/>
                <a:sym typeface="Arial"/>
              </a:defRPr>
            </a:lvl2pPr>
            <a:lvl3pPr marL="0" marR="0" lvl="2" indent="0" algn="r" rtl="0">
              <a:spcBef>
                <a:spcPts val="0"/>
              </a:spcBef>
              <a:buNone/>
              <a:defRPr sz="1200" b="0" i="0" u="none" strike="noStrike" cap="none">
                <a:solidFill>
                  <a:srgbClr val="757575"/>
                </a:solidFill>
                <a:latin typeface="Arial"/>
                <a:ea typeface="Arial"/>
                <a:cs typeface="Arial"/>
                <a:sym typeface="Arial"/>
              </a:defRPr>
            </a:lvl3pPr>
            <a:lvl4pPr marL="0" marR="0" lvl="3" indent="0" algn="r" rtl="0">
              <a:spcBef>
                <a:spcPts val="0"/>
              </a:spcBef>
              <a:buNone/>
              <a:defRPr sz="1200" b="0" i="0" u="none" strike="noStrike" cap="none">
                <a:solidFill>
                  <a:srgbClr val="757575"/>
                </a:solidFill>
                <a:latin typeface="Arial"/>
                <a:ea typeface="Arial"/>
                <a:cs typeface="Arial"/>
                <a:sym typeface="Arial"/>
              </a:defRPr>
            </a:lvl4pPr>
            <a:lvl5pPr marL="0" marR="0" lvl="4" indent="0" algn="r" rtl="0">
              <a:spcBef>
                <a:spcPts val="0"/>
              </a:spcBef>
              <a:buNone/>
              <a:defRPr sz="1200" b="0" i="0" u="none" strike="noStrike" cap="none">
                <a:solidFill>
                  <a:srgbClr val="757575"/>
                </a:solidFill>
                <a:latin typeface="Arial"/>
                <a:ea typeface="Arial"/>
                <a:cs typeface="Arial"/>
                <a:sym typeface="Arial"/>
              </a:defRPr>
            </a:lvl5pPr>
            <a:lvl6pPr marL="0" marR="0" lvl="5" indent="0" algn="r" rtl="0">
              <a:spcBef>
                <a:spcPts val="0"/>
              </a:spcBef>
              <a:buNone/>
              <a:defRPr sz="1200" b="0" i="0" u="none" strike="noStrike" cap="none">
                <a:solidFill>
                  <a:srgbClr val="757575"/>
                </a:solidFill>
                <a:latin typeface="Arial"/>
                <a:ea typeface="Arial"/>
                <a:cs typeface="Arial"/>
                <a:sym typeface="Arial"/>
              </a:defRPr>
            </a:lvl6pPr>
            <a:lvl7pPr marL="0" marR="0" lvl="6" indent="0" algn="r" rtl="0">
              <a:spcBef>
                <a:spcPts val="0"/>
              </a:spcBef>
              <a:buNone/>
              <a:defRPr sz="1200" b="0" i="0" u="none" strike="noStrike" cap="none">
                <a:solidFill>
                  <a:srgbClr val="757575"/>
                </a:solidFill>
                <a:latin typeface="Arial"/>
                <a:ea typeface="Arial"/>
                <a:cs typeface="Arial"/>
                <a:sym typeface="Arial"/>
              </a:defRPr>
            </a:lvl7pPr>
            <a:lvl8pPr marL="0" marR="0" lvl="7" indent="0" algn="r" rtl="0">
              <a:spcBef>
                <a:spcPts val="0"/>
              </a:spcBef>
              <a:buNone/>
              <a:defRPr sz="1200" b="0" i="0" u="none" strike="noStrike" cap="none">
                <a:solidFill>
                  <a:srgbClr val="757575"/>
                </a:solidFill>
                <a:latin typeface="Arial"/>
                <a:ea typeface="Arial"/>
                <a:cs typeface="Arial"/>
                <a:sym typeface="Arial"/>
              </a:defRPr>
            </a:lvl8pPr>
            <a:lvl9pPr marL="0" marR="0" lvl="8" indent="0" algn="r" rtl="0">
              <a:spcBef>
                <a:spcPts val="0"/>
              </a:spcBef>
              <a:buNone/>
              <a:defRPr sz="1200" b="0" i="0" u="none" strike="noStrike" cap="none">
                <a:solidFill>
                  <a:srgbClr val="757575"/>
                </a:solidFill>
                <a:latin typeface="Arial"/>
                <a:ea typeface="Arial"/>
                <a:cs typeface="Arial"/>
                <a:sym typeface="Arial"/>
              </a:defRPr>
            </a:lvl9pPr>
          </a:lstStyle>
          <a:p>
            <a:pPr marL="0" lvl="0" indent="0" algn="r" rtl="0">
              <a:spcBef>
                <a:spcPts val="0"/>
              </a:spcBef>
              <a:spcAft>
                <a:spcPts val="0"/>
              </a:spcAft>
              <a:buNone/>
            </a:pPr>
            <a:fld id="{00000000-1234-1234-1234-123412341234}" type="slidenum">
              <a:rPr lang="en-GB"/>
              <a:t>‹#›</a:t>
            </a:fld>
            <a:endParaRPr/>
          </a:p>
        </p:txBody>
      </p:sp>
      <p:pic>
        <p:nvPicPr>
          <p:cNvPr id="15" name="Google Shape;15;p1" descr="A black and white photo&#10;&#10;Description automatically generated"/>
          <p:cNvPicPr preferRelativeResize="0"/>
          <p:nvPr/>
        </p:nvPicPr>
        <p:blipFill rotWithShape="1">
          <a:blip r:embed="rId15">
            <a:alphaModFix/>
          </a:blip>
          <a:srcRect/>
          <a:stretch/>
        </p:blipFill>
        <p:spPr>
          <a:xfrm>
            <a:off x="-4843" y="-9426"/>
            <a:ext cx="9910843" cy="1346522"/>
          </a:xfrm>
          <a:prstGeom prst="rect">
            <a:avLst/>
          </a:prstGeom>
          <a:noFill/>
          <a:ln>
            <a:noFill/>
          </a:ln>
        </p:spPr>
      </p:pic>
      <p:pic>
        <p:nvPicPr>
          <p:cNvPr id="2" name="Picture 1">
            <a:extLst>
              <a:ext uri="{FF2B5EF4-FFF2-40B4-BE49-F238E27FC236}">
                <a16:creationId xmlns:a16="http://schemas.microsoft.com/office/drawing/2014/main" id="{D3E6A32C-EA4C-59A6-F364-57F12C2E68F4}"/>
              </a:ext>
            </a:extLst>
          </p:cNvPr>
          <p:cNvPicPr>
            <a:picLocks noChangeAspect="1"/>
          </p:cNvPicPr>
          <p:nvPr userDrawn="1"/>
        </p:nvPicPr>
        <p:blipFill>
          <a:blip r:embed="rId16"/>
          <a:stretch>
            <a:fillRect/>
          </a:stretch>
        </p:blipFill>
        <p:spPr>
          <a:xfrm>
            <a:off x="3836153" y="6183896"/>
            <a:ext cx="2228850" cy="537581"/>
          </a:xfrm>
          <a:prstGeom prst="rect">
            <a:avLst/>
          </a:prstGeom>
        </p:spPr>
      </p:pic>
      <p:pic>
        <p:nvPicPr>
          <p:cNvPr id="3" name="Picture 2">
            <a:extLst>
              <a:ext uri="{FF2B5EF4-FFF2-40B4-BE49-F238E27FC236}">
                <a16:creationId xmlns:a16="http://schemas.microsoft.com/office/drawing/2014/main" id="{E74FA9F2-BEBA-04C1-C6C5-3BB892C9BDF8}"/>
              </a:ext>
            </a:extLst>
          </p:cNvPr>
          <p:cNvPicPr>
            <a:picLocks noChangeAspect="1"/>
          </p:cNvPicPr>
          <p:nvPr userDrawn="1"/>
        </p:nvPicPr>
        <p:blipFill>
          <a:blip r:embed="rId17"/>
          <a:stretch>
            <a:fillRect/>
          </a:stretch>
        </p:blipFill>
        <p:spPr>
          <a:xfrm>
            <a:off x="9102501" y="25878"/>
            <a:ext cx="665385" cy="664234"/>
          </a:xfrm>
          <a:prstGeom prst="rect">
            <a:avLst/>
          </a:prstGeom>
        </p:spPr>
      </p:pic>
    </p:spTree>
  </p:cSld>
  <p:clrMap bg1="lt1" tx1="dk1" bg2="dk2" tx2="lt2" accent1="accent1" accent2="accent2" accent3="accent3" accent4="accent4" accent5="accent5" accent6="accent6" hlink="hlink" folHlink="folHlink"/>
  <p:sldLayoutIdLst>
    <p:sldLayoutId id="2147483648"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 id="2147483661" r:id="rId12"/>
    <p:sldLayoutId id="2147483662" r:id="rId13"/>
  </p:sldLayoutIdLst>
  <p:hf sldNum="0" hdr="0" ftr="0" dt="0"/>
  <p:txStyles>
    <p:title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titleStyle>
    <p:body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bodyStyle>
    <p:other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notesSlide" Target="../notesSlides/notesSlide1.xml"/><Relationship Id="rId1" Type="http://schemas.openxmlformats.org/officeDocument/2006/relationships/slideLayout" Target="../slideLayouts/slideLayout1.xml"/><Relationship Id="rId4" Type="http://schemas.openxmlformats.org/officeDocument/2006/relationships/image" Target="../media/image7.png"/></Relationships>
</file>

<file path=ppt/slides/_rels/slide2.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notesSlide" Target="../notesSlides/notesSlide2.xml"/><Relationship Id="rId1" Type="http://schemas.openxmlformats.org/officeDocument/2006/relationships/slideLayout" Target="../slideLayouts/slideLayout12.xml"/></Relationships>
</file>

<file path=ppt/slides/_rels/slide3.xml.rels><?xml version="1.0" encoding="UTF-8" standalone="yes"?>
<Relationships xmlns="http://schemas.openxmlformats.org/package/2006/relationships"><Relationship Id="rId2" Type="http://schemas.openxmlformats.org/officeDocument/2006/relationships/image" Target="../media/image9.png"/><Relationship Id="rId1" Type="http://schemas.openxmlformats.org/officeDocument/2006/relationships/slideLayout" Target="../slideLayouts/slideLayout7.xml"/></Relationships>
</file>

<file path=ppt/slides/_rels/slide4.xml.rels><?xml version="1.0" encoding="UTF-8" standalone="yes"?>
<Relationships xmlns="http://schemas.openxmlformats.org/package/2006/relationships"><Relationship Id="rId3" Type="http://schemas.openxmlformats.org/officeDocument/2006/relationships/diagramLayout" Target="../diagrams/layout1.xml"/><Relationship Id="rId2" Type="http://schemas.openxmlformats.org/officeDocument/2006/relationships/diagramData" Target="../diagrams/data1.xml"/><Relationship Id="rId1" Type="http://schemas.openxmlformats.org/officeDocument/2006/relationships/slideLayout" Target="../slideLayouts/slideLayout12.xml"/><Relationship Id="rId6" Type="http://schemas.microsoft.com/office/2007/relationships/diagramDrawing" Target="../diagrams/drawing1.xml"/><Relationship Id="rId5" Type="http://schemas.openxmlformats.org/officeDocument/2006/relationships/diagramColors" Target="../diagrams/colors1.xml"/><Relationship Id="rId4" Type="http://schemas.openxmlformats.org/officeDocument/2006/relationships/diagramQuickStyle" Target="../diagrams/quickStyle1.xml"/></Relationships>
</file>

<file path=ppt/slides/_rels/slide5.xml.rels><?xml version="1.0" encoding="UTF-8" standalone="yes"?>
<Relationships xmlns="http://schemas.openxmlformats.org/package/2006/relationships"><Relationship Id="rId3" Type="http://schemas.openxmlformats.org/officeDocument/2006/relationships/diagramLayout" Target="../diagrams/layout2.xml"/><Relationship Id="rId2" Type="http://schemas.openxmlformats.org/officeDocument/2006/relationships/diagramData" Target="../diagrams/data2.xml"/><Relationship Id="rId1" Type="http://schemas.openxmlformats.org/officeDocument/2006/relationships/slideLayout" Target="../slideLayouts/slideLayout12.xml"/><Relationship Id="rId6" Type="http://schemas.microsoft.com/office/2007/relationships/diagramDrawing" Target="../diagrams/drawing2.xml"/><Relationship Id="rId5" Type="http://schemas.openxmlformats.org/officeDocument/2006/relationships/diagramColors" Target="../diagrams/colors2.xml"/><Relationship Id="rId4" Type="http://schemas.openxmlformats.org/officeDocument/2006/relationships/diagramQuickStyle" Target="../diagrams/quickStyle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11.xml.rels><?xml version="1.0" encoding="UTF-8" standalone="yes"?>
<Relationships xmlns="http://schemas.openxmlformats.org/package/2006/relationships"><Relationship Id="rId2" Type="http://schemas.openxmlformats.org/officeDocument/2006/relationships/image" Target="../media/image13.png"/><Relationship Id="rId1" Type="http://schemas.openxmlformats.org/officeDocument/2006/relationships/slideLayout" Target="../slideLayouts/slideLayout1.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3.xml.rels><?xml version="1.0" encoding="UTF-8" standalone="yes"?>
<Relationships xmlns="http://schemas.openxmlformats.org/package/2006/relationships"><Relationship Id="rId2" Type="http://schemas.openxmlformats.org/officeDocument/2006/relationships/image" Target="../media/image14.png"/><Relationship Id="rId1" Type="http://schemas.openxmlformats.org/officeDocument/2006/relationships/slideLayout" Target="../slideLayouts/slideLayout1.xml"/></Relationships>
</file>

<file path=ppt/slides/_rels/slide14.xml.rels><?xml version="1.0" encoding="UTF-8" standalone="yes"?>
<Relationships xmlns="http://schemas.openxmlformats.org/package/2006/relationships"><Relationship Id="rId2" Type="http://schemas.openxmlformats.org/officeDocument/2006/relationships/image" Target="../media/image14.png"/><Relationship Id="rId1" Type="http://schemas.openxmlformats.org/officeDocument/2006/relationships/slideLayout" Target="../slideLayouts/slideLayout1.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6.xml.rels><?xml version="1.0" encoding="UTF-8" standalone="yes"?>
<Relationships xmlns="http://schemas.openxmlformats.org/package/2006/relationships"><Relationship Id="rId2" Type="http://schemas.openxmlformats.org/officeDocument/2006/relationships/image" Target="../media/image15.png"/><Relationship Id="rId1" Type="http://schemas.openxmlformats.org/officeDocument/2006/relationships/slideLayout" Target="../slideLayouts/slideLayout1.xml"/></Relationships>
</file>

<file path=ppt/slides/_rels/slide17.xml.rels><?xml version="1.0" encoding="UTF-8" standalone="yes"?>
<Relationships xmlns="http://schemas.openxmlformats.org/package/2006/relationships"><Relationship Id="rId3" Type="http://schemas.openxmlformats.org/officeDocument/2006/relationships/image" Target="../media/image17.jpeg"/><Relationship Id="rId2" Type="http://schemas.openxmlformats.org/officeDocument/2006/relationships/image" Target="../media/image16.png"/><Relationship Id="rId1" Type="http://schemas.openxmlformats.org/officeDocument/2006/relationships/slideLayout" Target="../slideLayouts/slideLayout1.xml"/><Relationship Id="rId5" Type="http://schemas.openxmlformats.org/officeDocument/2006/relationships/image" Target="../media/image19.jpeg"/><Relationship Id="rId4" Type="http://schemas.openxmlformats.org/officeDocument/2006/relationships/image" Target="../media/image18.png"/></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9.xml.rels><?xml version="1.0" encoding="UTF-8" standalone="yes"?>
<Relationships xmlns="http://schemas.openxmlformats.org/package/2006/relationships"><Relationship Id="rId2" Type="http://schemas.openxmlformats.org/officeDocument/2006/relationships/image" Target="../media/image20.png"/><Relationship Id="rId1" Type="http://schemas.openxmlformats.org/officeDocument/2006/relationships/slideLayout" Target="../slideLayouts/slideLayout1.xml"/></Relationships>
</file>

<file path=ppt/slides/_rels/slide20.xml.rels><?xml version="1.0" encoding="UTF-8" standalone="yes"?>
<Relationships xmlns="http://schemas.openxmlformats.org/package/2006/relationships"><Relationship Id="rId3" Type="http://schemas.openxmlformats.org/officeDocument/2006/relationships/image" Target="../media/image22.png"/><Relationship Id="rId2" Type="http://schemas.openxmlformats.org/officeDocument/2006/relationships/image" Target="../media/image21.png"/><Relationship Id="rId1" Type="http://schemas.openxmlformats.org/officeDocument/2006/relationships/slideLayout" Target="../slideLayouts/slideLayout1.xml"/></Relationships>
</file>

<file path=ppt/slides/_rels/slide21.xml.rels><?xml version="1.0" encoding="UTF-8" standalone="yes"?>
<Relationships xmlns="http://schemas.openxmlformats.org/package/2006/relationships"><Relationship Id="rId2" Type="http://schemas.openxmlformats.org/officeDocument/2006/relationships/image" Target="../media/image23.png"/><Relationship Id="rId1" Type="http://schemas.openxmlformats.org/officeDocument/2006/relationships/slideLayout" Target="../slideLayouts/slideLayout1.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4.xml.rels><?xml version="1.0" encoding="UTF-8" standalone="yes"?>
<Relationships xmlns="http://schemas.openxmlformats.org/package/2006/relationships"><Relationship Id="rId3" Type="http://schemas.openxmlformats.org/officeDocument/2006/relationships/image" Target="../media/image25.png"/><Relationship Id="rId2" Type="http://schemas.openxmlformats.org/officeDocument/2006/relationships/image" Target="../media/image24.png"/><Relationship Id="rId1" Type="http://schemas.openxmlformats.org/officeDocument/2006/relationships/slideLayout" Target="../slideLayouts/slideLayout1.xml"/><Relationship Id="rId5" Type="http://schemas.openxmlformats.org/officeDocument/2006/relationships/image" Target="../media/image27.jpeg"/><Relationship Id="rId4" Type="http://schemas.openxmlformats.org/officeDocument/2006/relationships/image" Target="../media/image26.png"/></Relationships>
</file>

<file path=ppt/slides/_rels/slide25.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notesSlide" Target="../notesSlides/notesSlide3.xml"/><Relationship Id="rId1" Type="http://schemas.openxmlformats.org/officeDocument/2006/relationships/slideLayout" Target="../slideLayouts/slideLayout1.xml"/><Relationship Id="rId4" Type="http://schemas.openxmlformats.org/officeDocument/2006/relationships/image" Target="../media/image7.png"/></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28.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13.xml"/></Relationships>
</file>

<file path=ppt/slides/_rels/slide29.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13.xml"/></Relationships>
</file>

<file path=ppt/slides/_rels/slide30.xml.rels><?xml version="1.0" encoding="UTF-8" standalone="yes"?>
<Relationships xmlns="http://schemas.openxmlformats.org/package/2006/relationships"><Relationship Id="rId3" Type="http://schemas.openxmlformats.org/officeDocument/2006/relationships/image" Target="../media/image28.png"/><Relationship Id="rId2" Type="http://schemas.openxmlformats.org/officeDocument/2006/relationships/notesSlide" Target="../notesSlides/notesSlide6.xml"/><Relationship Id="rId1" Type="http://schemas.openxmlformats.org/officeDocument/2006/relationships/slideLayout" Target="../slideLayouts/slideLayout13.xml"/></Relationships>
</file>

<file path=ppt/slides/_rels/slide31.xml.rels><?xml version="1.0" encoding="UTF-8" standalone="yes"?>
<Relationships xmlns="http://schemas.openxmlformats.org/package/2006/relationships"><Relationship Id="rId3" Type="http://schemas.openxmlformats.org/officeDocument/2006/relationships/image" Target="../media/image29.png"/><Relationship Id="rId2" Type="http://schemas.openxmlformats.org/officeDocument/2006/relationships/notesSlide" Target="../notesSlides/notesSlide7.xml"/><Relationship Id="rId1" Type="http://schemas.openxmlformats.org/officeDocument/2006/relationships/slideLayout" Target="../slideLayouts/slideLayout13.xml"/></Relationships>
</file>

<file path=ppt/slides/_rels/slide32.xml.rels><?xml version="1.0" encoding="UTF-8" standalone="yes"?>
<Relationships xmlns="http://schemas.openxmlformats.org/package/2006/relationships"><Relationship Id="rId3" Type="http://schemas.openxmlformats.org/officeDocument/2006/relationships/image" Target="../media/image30.png"/><Relationship Id="rId2" Type="http://schemas.openxmlformats.org/officeDocument/2006/relationships/notesSlide" Target="../notesSlides/notesSlide8.xml"/><Relationship Id="rId1" Type="http://schemas.openxmlformats.org/officeDocument/2006/relationships/slideLayout" Target="../slideLayouts/slideLayout13.xml"/></Relationships>
</file>

<file path=ppt/slides/_rels/slide33.xml.rels><?xml version="1.0" encoding="UTF-8" standalone="yes"?>
<Relationships xmlns="http://schemas.openxmlformats.org/package/2006/relationships"><Relationship Id="rId3" Type="http://schemas.openxmlformats.org/officeDocument/2006/relationships/image" Target="../media/image31.png"/><Relationship Id="rId2" Type="http://schemas.openxmlformats.org/officeDocument/2006/relationships/notesSlide" Target="../notesSlides/notesSlide9.xml"/><Relationship Id="rId1" Type="http://schemas.openxmlformats.org/officeDocument/2006/relationships/slideLayout" Target="../slideLayouts/slideLayout13.xml"/><Relationship Id="rId4" Type="http://schemas.openxmlformats.org/officeDocument/2006/relationships/image" Target="../media/image32.png"/></Relationships>
</file>

<file path=ppt/slides/_rels/slide34.xml.rels><?xml version="1.0" encoding="UTF-8" standalone="yes"?>
<Relationships xmlns="http://schemas.openxmlformats.org/package/2006/relationships"><Relationship Id="rId2" Type="http://schemas.openxmlformats.org/officeDocument/2006/relationships/image" Target="../media/image33.png"/><Relationship Id="rId1" Type="http://schemas.openxmlformats.org/officeDocument/2006/relationships/slideLayout" Target="../slideLayouts/slideLayout13.xml"/></Relationships>
</file>

<file path=ppt/slides/_rels/slide35.xml.rels><?xml version="1.0" encoding="UTF-8" standalone="yes"?>
<Relationships xmlns="http://schemas.openxmlformats.org/package/2006/relationships"><Relationship Id="rId3" Type="http://schemas.openxmlformats.org/officeDocument/2006/relationships/image" Target="../media/image34.png"/><Relationship Id="rId2" Type="http://schemas.openxmlformats.org/officeDocument/2006/relationships/notesSlide" Target="../notesSlides/notesSlide10.xml"/><Relationship Id="rId1" Type="http://schemas.openxmlformats.org/officeDocument/2006/relationships/slideLayout" Target="../slideLayouts/slideLayout13.xml"/><Relationship Id="rId5" Type="http://schemas.openxmlformats.org/officeDocument/2006/relationships/image" Target="../media/image36.png"/><Relationship Id="rId4" Type="http://schemas.openxmlformats.org/officeDocument/2006/relationships/image" Target="../media/image35.png"/></Relationships>
</file>

<file path=ppt/slides/_rels/slide36.xml.rels><?xml version="1.0" encoding="UTF-8" standalone="yes"?>
<Relationships xmlns="http://schemas.openxmlformats.org/package/2006/relationships"><Relationship Id="rId3" Type="http://schemas.openxmlformats.org/officeDocument/2006/relationships/image" Target="../media/image38.png"/><Relationship Id="rId2" Type="http://schemas.openxmlformats.org/officeDocument/2006/relationships/image" Target="../media/image37.png"/><Relationship Id="rId1" Type="http://schemas.openxmlformats.org/officeDocument/2006/relationships/slideLayout" Target="../slideLayouts/slideLayout13.xml"/></Relationships>
</file>

<file path=ppt/slides/_rels/slide37.xml.rels><?xml version="1.0" encoding="UTF-8" standalone="yes"?>
<Relationships xmlns="http://schemas.openxmlformats.org/package/2006/relationships"><Relationship Id="rId3" Type="http://schemas.openxmlformats.org/officeDocument/2006/relationships/image" Target="../media/image39.png"/><Relationship Id="rId2" Type="http://schemas.openxmlformats.org/officeDocument/2006/relationships/notesSlide" Target="../notesSlides/notesSlide11.xml"/><Relationship Id="rId1" Type="http://schemas.openxmlformats.org/officeDocument/2006/relationships/slideLayout" Target="../slideLayouts/slideLayout13.xml"/><Relationship Id="rId4" Type="http://schemas.openxmlformats.org/officeDocument/2006/relationships/image" Target="../media/image40.png"/></Relationships>
</file>

<file path=ppt/slides/_rels/slide38.xml.rels><?xml version="1.0" encoding="UTF-8" standalone="yes"?>
<Relationships xmlns="http://schemas.openxmlformats.org/package/2006/relationships"><Relationship Id="rId3" Type="http://schemas.openxmlformats.org/officeDocument/2006/relationships/image" Target="../media/image41.png"/><Relationship Id="rId2" Type="http://schemas.openxmlformats.org/officeDocument/2006/relationships/notesSlide" Target="../notesSlides/notesSlide12.xml"/><Relationship Id="rId1" Type="http://schemas.openxmlformats.org/officeDocument/2006/relationships/slideLayout" Target="../slideLayouts/slideLayout13.xml"/><Relationship Id="rId4" Type="http://schemas.openxmlformats.org/officeDocument/2006/relationships/image" Target="../media/image42.png"/></Relationships>
</file>

<file path=ppt/slides/_rels/slide39.xml.rels><?xml version="1.0" encoding="UTF-8" standalone="yes"?>
<Relationships xmlns="http://schemas.openxmlformats.org/package/2006/relationships"><Relationship Id="rId2" Type="http://schemas.openxmlformats.org/officeDocument/2006/relationships/notesSlide" Target="../notesSlides/notesSlide13.xml"/><Relationship Id="rId1" Type="http://schemas.openxmlformats.org/officeDocument/2006/relationships/slideLayout" Target="../slideLayouts/slideLayout13.xml"/></Relationships>
</file>

<file path=ppt/slides/_rels/slide40.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41.xml.rels><?xml version="1.0" encoding="UTF-8" standalone="yes"?>
<Relationships xmlns="http://schemas.openxmlformats.org/package/2006/relationships"><Relationship Id="rId3" Type="http://schemas.openxmlformats.org/officeDocument/2006/relationships/image" Target="../media/image43.jpeg"/><Relationship Id="rId2" Type="http://schemas.openxmlformats.org/officeDocument/2006/relationships/notesSlide" Target="../notesSlides/notesSlide14.xml"/><Relationship Id="rId1" Type="http://schemas.openxmlformats.org/officeDocument/2006/relationships/slideLayout" Target="../slideLayouts/slideLayout13.xml"/></Relationships>
</file>

<file path=ppt/slides/_rels/slide42.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notesSlide" Target="../notesSlides/notesSlide15.xml"/><Relationship Id="rId1" Type="http://schemas.openxmlformats.org/officeDocument/2006/relationships/slideLayout" Target="../slideLayouts/slideLayout1.xml"/><Relationship Id="rId4" Type="http://schemas.openxmlformats.org/officeDocument/2006/relationships/image" Target="../media/image7.png"/></Relationships>
</file>

<file path=ppt/slides/_rels/slide43.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44.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45.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46.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47.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48.xml.rels><?xml version="1.0" encoding="UTF-8" standalone="yes"?>
<Relationships xmlns="http://schemas.openxmlformats.org/package/2006/relationships"><Relationship Id="rId3" Type="http://schemas.openxmlformats.org/officeDocument/2006/relationships/image" Target="../media/image45.png"/><Relationship Id="rId2" Type="http://schemas.openxmlformats.org/officeDocument/2006/relationships/image" Target="../media/image44.png"/><Relationship Id="rId1" Type="http://schemas.openxmlformats.org/officeDocument/2006/relationships/slideLayout" Target="../slideLayouts/slideLayout1.xml"/></Relationships>
</file>

<file path=ppt/slides/_rels/slide49.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50.xml.rels><?xml version="1.0" encoding="UTF-8" standalone="yes"?>
<Relationships xmlns="http://schemas.openxmlformats.org/package/2006/relationships"><Relationship Id="rId8" Type="http://schemas.openxmlformats.org/officeDocument/2006/relationships/image" Target="../media/image52.png"/><Relationship Id="rId3" Type="http://schemas.openxmlformats.org/officeDocument/2006/relationships/image" Target="../media/image47.png"/><Relationship Id="rId7" Type="http://schemas.openxmlformats.org/officeDocument/2006/relationships/image" Target="../media/image51.png"/><Relationship Id="rId2" Type="http://schemas.openxmlformats.org/officeDocument/2006/relationships/image" Target="../media/image46.png"/><Relationship Id="rId1" Type="http://schemas.openxmlformats.org/officeDocument/2006/relationships/slideLayout" Target="../slideLayouts/slideLayout1.xml"/><Relationship Id="rId6" Type="http://schemas.openxmlformats.org/officeDocument/2006/relationships/image" Target="../media/image50.png"/><Relationship Id="rId5" Type="http://schemas.openxmlformats.org/officeDocument/2006/relationships/image" Target="../media/image49.png"/><Relationship Id="rId4" Type="http://schemas.openxmlformats.org/officeDocument/2006/relationships/image" Target="../media/image48.png"/><Relationship Id="rId9" Type="http://schemas.openxmlformats.org/officeDocument/2006/relationships/image" Target="../media/image53.png"/></Relationships>
</file>

<file path=ppt/slides/_rels/slide51.xml.rels><?xml version="1.0" encoding="UTF-8" standalone="yes"?>
<Relationships xmlns="http://schemas.openxmlformats.org/package/2006/relationships"><Relationship Id="rId3" Type="http://schemas.openxmlformats.org/officeDocument/2006/relationships/image" Target="../media/image55.png"/><Relationship Id="rId2" Type="http://schemas.openxmlformats.org/officeDocument/2006/relationships/image" Target="../media/image54.png"/><Relationship Id="rId1" Type="http://schemas.openxmlformats.org/officeDocument/2006/relationships/slideLayout" Target="../slideLayouts/slideLayout1.xml"/></Relationships>
</file>

<file path=ppt/slides/_rels/slide52.xml.rels><?xml version="1.0" encoding="UTF-8" standalone="yes"?>
<Relationships xmlns="http://schemas.openxmlformats.org/package/2006/relationships"><Relationship Id="rId3" Type="http://schemas.openxmlformats.org/officeDocument/2006/relationships/image" Target="../media/image57.png"/><Relationship Id="rId2" Type="http://schemas.openxmlformats.org/officeDocument/2006/relationships/image" Target="../media/image56.png"/><Relationship Id="rId1" Type="http://schemas.openxmlformats.org/officeDocument/2006/relationships/slideLayout" Target="../slideLayouts/slideLayout1.xml"/><Relationship Id="rId4" Type="http://schemas.openxmlformats.org/officeDocument/2006/relationships/image" Target="../media/image58.png"/></Relationships>
</file>

<file path=ppt/slides/_rels/slide53.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54.xml.rels><?xml version="1.0" encoding="UTF-8" standalone="yes"?>
<Relationships xmlns="http://schemas.openxmlformats.org/package/2006/relationships"><Relationship Id="rId2" Type="http://schemas.openxmlformats.org/officeDocument/2006/relationships/image" Target="../media/image59.png"/><Relationship Id="rId1" Type="http://schemas.openxmlformats.org/officeDocument/2006/relationships/slideLayout" Target="../slideLayouts/slideLayout1.xml"/></Relationships>
</file>

<file path=ppt/slides/_rels/slide55.xml.rels><?xml version="1.0" encoding="UTF-8" standalone="yes"?>
<Relationships xmlns="http://schemas.openxmlformats.org/package/2006/relationships"><Relationship Id="rId2" Type="http://schemas.openxmlformats.org/officeDocument/2006/relationships/image" Target="../media/image60.png"/><Relationship Id="rId1" Type="http://schemas.openxmlformats.org/officeDocument/2006/relationships/slideLayout" Target="../slideLayouts/slideLayout1.xml"/></Relationships>
</file>

<file path=ppt/slides/_rels/slide56.xml.rels><?xml version="1.0" encoding="UTF-8" standalone="yes"?>
<Relationships xmlns="http://schemas.openxmlformats.org/package/2006/relationships"><Relationship Id="rId2" Type="http://schemas.openxmlformats.org/officeDocument/2006/relationships/image" Target="../media/image61.png"/><Relationship Id="rId1" Type="http://schemas.openxmlformats.org/officeDocument/2006/relationships/slideLayout" Target="../slideLayouts/slideLayout1.xml"/></Relationships>
</file>

<file path=ppt/slides/_rels/slide57.xml.rels><?xml version="1.0" encoding="UTF-8" standalone="yes"?>
<Relationships xmlns="http://schemas.openxmlformats.org/package/2006/relationships"><Relationship Id="rId2" Type="http://schemas.openxmlformats.org/officeDocument/2006/relationships/image" Target="../media/image62.png"/><Relationship Id="rId1" Type="http://schemas.openxmlformats.org/officeDocument/2006/relationships/slideLayout" Target="../slideLayouts/slideLayout1.xml"/></Relationships>
</file>

<file path=ppt/slides/_rels/slide58.xml.rels><?xml version="1.0" encoding="UTF-8" standalone="yes"?>
<Relationships xmlns="http://schemas.openxmlformats.org/package/2006/relationships"><Relationship Id="rId2" Type="http://schemas.openxmlformats.org/officeDocument/2006/relationships/image" Target="../media/image63.png"/><Relationship Id="rId1" Type="http://schemas.openxmlformats.org/officeDocument/2006/relationships/slideLayout" Target="../slideLayouts/slideLayout1.xml"/></Relationships>
</file>

<file path=ppt/slides/_rels/slide59.xml.rels><?xml version="1.0" encoding="UTF-8" standalone="yes"?>
<Relationships xmlns="http://schemas.openxmlformats.org/package/2006/relationships"><Relationship Id="rId2" Type="http://schemas.openxmlformats.org/officeDocument/2006/relationships/image" Target="../media/image64.png"/><Relationship Id="rId1" Type="http://schemas.openxmlformats.org/officeDocument/2006/relationships/slideLayout" Target="../slideLayouts/slideLayout1.xml"/></Relationships>
</file>

<file path=ppt/slides/_rels/slide60.xml.rels><?xml version="1.0" encoding="UTF-8" standalone="yes"?>
<Relationships xmlns="http://schemas.openxmlformats.org/package/2006/relationships"><Relationship Id="rId2" Type="http://schemas.openxmlformats.org/officeDocument/2006/relationships/image" Target="../media/image65.png"/><Relationship Id="rId1" Type="http://schemas.openxmlformats.org/officeDocument/2006/relationships/slideLayout" Target="../slideLayouts/slideLayout1.xml"/></Relationships>
</file>

<file path=ppt/slides/_rels/slide61.xml.rels><?xml version="1.0" encoding="UTF-8" standalone="yes"?>
<Relationships xmlns="http://schemas.openxmlformats.org/package/2006/relationships"><Relationship Id="rId2" Type="http://schemas.openxmlformats.org/officeDocument/2006/relationships/image" Target="../media/image66.png"/><Relationship Id="rId1" Type="http://schemas.openxmlformats.org/officeDocument/2006/relationships/slideLayout" Target="../slideLayouts/slideLayout1.xml"/></Relationships>
</file>

<file path=ppt/slides/_rels/slide62.xml.rels><?xml version="1.0" encoding="UTF-8" standalone="yes"?>
<Relationships xmlns="http://schemas.openxmlformats.org/package/2006/relationships"><Relationship Id="rId3" Type="http://schemas.openxmlformats.org/officeDocument/2006/relationships/image" Target="../media/image68.png"/><Relationship Id="rId2" Type="http://schemas.openxmlformats.org/officeDocument/2006/relationships/image" Target="../media/image67.png"/><Relationship Id="rId1" Type="http://schemas.openxmlformats.org/officeDocument/2006/relationships/slideLayout" Target="../slideLayouts/slideLayout1.xml"/><Relationship Id="rId5" Type="http://schemas.openxmlformats.org/officeDocument/2006/relationships/image" Target="../media/image70.png"/><Relationship Id="rId4" Type="http://schemas.openxmlformats.org/officeDocument/2006/relationships/image" Target="../media/image69.png"/></Relationships>
</file>

<file path=ppt/slides/_rels/slide63.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notesSlide" Target="../notesSlides/notesSlide16.xml"/><Relationship Id="rId1" Type="http://schemas.openxmlformats.org/officeDocument/2006/relationships/slideLayout" Target="../slideLayouts/slideLayout1.xml"/><Relationship Id="rId4" Type="http://schemas.openxmlformats.org/officeDocument/2006/relationships/image" Target="../media/image7.pn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Shape 101"/>
        <p:cNvGrpSpPr/>
        <p:nvPr/>
      </p:nvGrpSpPr>
      <p:grpSpPr>
        <a:xfrm>
          <a:off x="0" y="0"/>
          <a:ext cx="0" cy="0"/>
          <a:chOff x="0" y="0"/>
          <a:chExt cx="0" cy="0"/>
        </a:xfrm>
      </p:grpSpPr>
      <p:sp>
        <p:nvSpPr>
          <p:cNvPr id="2" name="Rectangle 1">
            <a:extLst>
              <a:ext uri="{FF2B5EF4-FFF2-40B4-BE49-F238E27FC236}">
                <a16:creationId xmlns:a16="http://schemas.microsoft.com/office/drawing/2014/main" id="{D1AA8258-16AB-2C15-CA28-4100090457B3}"/>
              </a:ext>
            </a:extLst>
          </p:cNvPr>
          <p:cNvSpPr/>
          <p:nvPr/>
        </p:nvSpPr>
        <p:spPr>
          <a:xfrm>
            <a:off x="0" y="11906"/>
            <a:ext cx="9906000" cy="6858000"/>
          </a:xfrm>
          <a:prstGeom prst="rect">
            <a:avLst/>
          </a:prstGeom>
          <a:solidFill>
            <a:schemeClr val="tx1"/>
          </a:solidFill>
          <a:ln>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p>
        </p:txBody>
      </p:sp>
      <p:pic>
        <p:nvPicPr>
          <p:cNvPr id="5" name="Picture 4">
            <a:extLst>
              <a:ext uri="{FF2B5EF4-FFF2-40B4-BE49-F238E27FC236}">
                <a16:creationId xmlns:a16="http://schemas.microsoft.com/office/drawing/2014/main" id="{CA87208F-03A7-5F75-64FE-691DD37F1104}"/>
              </a:ext>
            </a:extLst>
          </p:cNvPr>
          <p:cNvPicPr>
            <a:picLocks noChangeAspect="1"/>
          </p:cNvPicPr>
          <p:nvPr/>
        </p:nvPicPr>
        <p:blipFill>
          <a:blip r:embed="rId3"/>
          <a:stretch>
            <a:fillRect/>
          </a:stretch>
        </p:blipFill>
        <p:spPr>
          <a:xfrm>
            <a:off x="3995844" y="310194"/>
            <a:ext cx="1987463" cy="2004565"/>
          </a:xfrm>
          <a:prstGeom prst="rect">
            <a:avLst/>
          </a:prstGeom>
        </p:spPr>
      </p:pic>
      <p:pic>
        <p:nvPicPr>
          <p:cNvPr id="7" name="Picture 4">
            <a:extLst>
              <a:ext uri="{FF2B5EF4-FFF2-40B4-BE49-F238E27FC236}">
                <a16:creationId xmlns:a16="http://schemas.microsoft.com/office/drawing/2014/main" id="{4822949F-982A-52E2-A677-3C55D8D925CB}"/>
              </a:ext>
            </a:extLst>
          </p:cNvPr>
          <p:cNvPicPr>
            <a:picLocks noChangeAspect="1"/>
          </p:cNvPicPr>
          <p:nvPr/>
        </p:nvPicPr>
        <p:blipFill>
          <a:blip r:embed="rId4"/>
          <a:stretch>
            <a:fillRect/>
          </a:stretch>
        </p:blipFill>
        <p:spPr>
          <a:xfrm>
            <a:off x="3734535" y="6158438"/>
            <a:ext cx="2436930" cy="510052"/>
          </a:xfrm>
          <a:prstGeom prst="rect">
            <a:avLst/>
          </a:prstGeom>
          <a:noFill/>
          <a:ln cap="flat">
            <a:noFill/>
          </a:ln>
        </p:spPr>
      </p:pic>
      <p:sp>
        <p:nvSpPr>
          <p:cNvPr id="8" name="TextBox 7">
            <a:extLst>
              <a:ext uri="{FF2B5EF4-FFF2-40B4-BE49-F238E27FC236}">
                <a16:creationId xmlns:a16="http://schemas.microsoft.com/office/drawing/2014/main" id="{796FEBE7-8467-D7E0-27A3-8F74240BD861}"/>
              </a:ext>
            </a:extLst>
          </p:cNvPr>
          <p:cNvSpPr txBox="1"/>
          <p:nvPr/>
        </p:nvSpPr>
        <p:spPr>
          <a:xfrm>
            <a:off x="605028" y="2314759"/>
            <a:ext cx="8769096" cy="3046988"/>
          </a:xfrm>
          <a:prstGeom prst="rect">
            <a:avLst/>
          </a:prstGeom>
          <a:noFill/>
        </p:spPr>
        <p:txBody>
          <a:bodyPr wrap="square" lIns="91440" tIns="45720" rIns="91440" bIns="45720" rtlCol="0" anchor="t">
            <a:spAutoFit/>
          </a:bodyPr>
          <a:lstStyle/>
          <a:p>
            <a:pPr algn="ctr"/>
            <a:r>
              <a:rPr lang="en-GB" sz="6000" b="1" dirty="0">
                <a:solidFill>
                  <a:schemeClr val="bg1"/>
                </a:solidFill>
                <a:latin typeface="Calibri"/>
                <a:ea typeface="Calibri"/>
                <a:cs typeface="Calibri"/>
              </a:rPr>
              <a:t>SATs Information</a:t>
            </a:r>
            <a:br>
              <a:rPr lang="en-GB" sz="6000" b="1" dirty="0">
                <a:latin typeface="Calibri" panose="020F0502020204030204" pitchFamily="34" charset="0"/>
                <a:ea typeface="Calibri" panose="020F0502020204030204" pitchFamily="34" charset="0"/>
                <a:cs typeface="Calibri" panose="020F0502020204030204" pitchFamily="34" charset="0"/>
              </a:rPr>
            </a:br>
            <a:r>
              <a:rPr lang="en-GB" sz="6000" b="1" dirty="0">
                <a:solidFill>
                  <a:schemeClr val="bg1"/>
                </a:solidFill>
                <a:latin typeface="Calibri"/>
                <a:ea typeface="Calibri"/>
                <a:cs typeface="Calibri"/>
              </a:rPr>
              <a:t>Evening </a:t>
            </a:r>
            <a:br>
              <a:rPr lang="en-GB" sz="8000" b="1" dirty="0">
                <a:latin typeface="Calibri" panose="020F0502020204030204" pitchFamily="34" charset="0"/>
                <a:ea typeface="Calibri" panose="020F0502020204030204" pitchFamily="34" charset="0"/>
                <a:cs typeface="Calibri" panose="020F0502020204030204" pitchFamily="34" charset="0"/>
              </a:rPr>
            </a:br>
            <a:r>
              <a:rPr lang="en-GB" sz="7200" b="1" dirty="0">
                <a:solidFill>
                  <a:schemeClr val="bg1"/>
                </a:solidFill>
                <a:latin typeface="Calibri"/>
                <a:ea typeface="Calibri"/>
                <a:cs typeface="Calibri"/>
              </a:rPr>
              <a:t>May 2027</a:t>
            </a:r>
            <a:endParaRPr lang="en-GB" sz="7200" b="1" dirty="0">
              <a:solidFill>
                <a:schemeClr val="bg1"/>
              </a:solidFill>
              <a:latin typeface="Calibri" panose="020F0502020204030204" pitchFamily="34" charset="0"/>
              <a:ea typeface="Calibri" panose="020F0502020204030204" pitchFamily="34" charset="0"/>
              <a:cs typeface="Calibri" panose="020F0502020204030204" pitchFamily="34" charset="0"/>
            </a:endParaRP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a:extLst>
              <a:ext uri="{FF2B5EF4-FFF2-40B4-BE49-F238E27FC236}">
                <a16:creationId xmlns:a16="http://schemas.microsoft.com/office/drawing/2014/main" id="{F98DF10E-98D7-5E25-D76E-183BC44DA71A}"/>
              </a:ext>
            </a:extLst>
          </p:cNvPr>
          <p:cNvSpPr>
            <a:spLocks noGrp="1"/>
          </p:cNvSpPr>
          <p:nvPr>
            <p:ph type="title"/>
          </p:nvPr>
        </p:nvSpPr>
        <p:spPr>
          <a:xfrm>
            <a:off x="419100" y="0"/>
            <a:ext cx="7938259" cy="1015133"/>
          </a:xfrm>
        </p:spPr>
        <p:txBody>
          <a:bodyPr spcFirstLastPara="1" vert="horz" wrap="square" lIns="74295" tIns="37148" rIns="74295" bIns="37148" rtlCol="0" anchor="ctr" anchorCtr="0">
            <a:normAutofit/>
          </a:bodyPr>
          <a:lstStyle/>
          <a:p>
            <a:r>
              <a:rPr lang="en-US" sz="3600" b="1" kern="1200">
                <a:solidFill>
                  <a:schemeClr val="bg1"/>
                </a:solidFill>
                <a:latin typeface="Calibri" panose="020F0502020204030204" pitchFamily="34" charset="0"/>
                <a:ea typeface="Calibri" panose="020F0502020204030204" pitchFamily="34" charset="0"/>
                <a:cs typeface="Calibri" panose="020F0502020204030204" pitchFamily="34" charset="0"/>
              </a:rPr>
              <a:t>Do SATs actually matter?</a:t>
            </a:r>
          </a:p>
        </p:txBody>
      </p:sp>
      <p:pic>
        <p:nvPicPr>
          <p:cNvPr id="6" name="Content Placeholder 5">
            <a:extLst>
              <a:ext uri="{FF2B5EF4-FFF2-40B4-BE49-F238E27FC236}">
                <a16:creationId xmlns:a16="http://schemas.microsoft.com/office/drawing/2014/main" id="{71CBCBC5-FB42-AE78-7B2F-6235CD0E39E7}"/>
              </a:ext>
            </a:extLst>
          </p:cNvPr>
          <p:cNvPicPr>
            <a:picLocks noChangeAspect="1"/>
          </p:cNvPicPr>
          <p:nvPr/>
        </p:nvPicPr>
        <p:blipFill>
          <a:blip r:embed="rId3"/>
          <a:stretch>
            <a:fillRect/>
          </a:stretch>
        </p:blipFill>
        <p:spPr>
          <a:xfrm>
            <a:off x="2011781" y="2200644"/>
            <a:ext cx="6070651" cy="2913912"/>
          </a:xfrm>
          <a:prstGeom prst="rect">
            <a:avLst/>
          </a:prstGeom>
        </p:spPr>
      </p:pic>
    </p:spTree>
    <p:extLst>
      <p:ext uri="{BB962C8B-B14F-4D97-AF65-F5344CB8AC3E}">
        <p14:creationId xmlns:p14="http://schemas.microsoft.com/office/powerpoint/2010/main" val="309801474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6"/>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descr="A row of green plants growing from dirt&#10;&#10;AI-generated content may be incorrect.">
            <a:extLst>
              <a:ext uri="{FF2B5EF4-FFF2-40B4-BE49-F238E27FC236}">
                <a16:creationId xmlns:a16="http://schemas.microsoft.com/office/drawing/2014/main" id="{663369FB-888A-E5C0-5597-60CFD5E88673}"/>
              </a:ext>
            </a:extLst>
          </p:cNvPr>
          <p:cNvPicPr>
            <a:picLocks noChangeAspect="1"/>
          </p:cNvPicPr>
          <p:nvPr/>
        </p:nvPicPr>
        <p:blipFill>
          <a:blip r:embed="rId2"/>
          <a:srcRect t="15746"/>
          <a:stretch>
            <a:fillRect/>
          </a:stretch>
        </p:blipFill>
        <p:spPr>
          <a:xfrm>
            <a:off x="1622592" y="1814978"/>
            <a:ext cx="6660815" cy="3746013"/>
          </a:xfrm>
          <a:prstGeom prst="rect">
            <a:avLst/>
          </a:prstGeom>
        </p:spPr>
      </p:pic>
    </p:spTree>
    <p:extLst>
      <p:ext uri="{BB962C8B-B14F-4D97-AF65-F5344CB8AC3E}">
        <p14:creationId xmlns:p14="http://schemas.microsoft.com/office/powerpoint/2010/main" val="2361018149"/>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5AD5E19-387C-6A5F-0773-7B4208D29B5C}"/>
              </a:ext>
            </a:extLst>
          </p:cNvPr>
          <p:cNvSpPr>
            <a:spLocks noGrp="1"/>
          </p:cNvSpPr>
          <p:nvPr>
            <p:ph type="title"/>
          </p:nvPr>
        </p:nvSpPr>
        <p:spPr>
          <a:xfrm>
            <a:off x="342710" y="89656"/>
            <a:ext cx="8543925" cy="921126"/>
          </a:xfrm>
        </p:spPr>
        <p:txBody>
          <a:bodyPr>
            <a:normAutofit/>
          </a:bodyPr>
          <a:lstStyle/>
          <a:p>
            <a:r>
              <a:rPr lang="en-GB" sz="3600" b="1">
                <a:solidFill>
                  <a:schemeClr val="bg1"/>
                </a:solidFill>
                <a:latin typeface="Calibri" panose="020F0502020204030204" pitchFamily="34" charset="0"/>
                <a:ea typeface="Calibri" panose="020F0502020204030204" pitchFamily="34" charset="0"/>
                <a:cs typeface="Calibri" panose="020F0502020204030204" pitchFamily="34" charset="0"/>
              </a:rPr>
              <a:t>The Fischer Family Trust (FFT)</a:t>
            </a:r>
          </a:p>
        </p:txBody>
      </p:sp>
      <p:graphicFrame>
        <p:nvGraphicFramePr>
          <p:cNvPr id="21" name="Content Placeholder 2">
            <a:extLst>
              <a:ext uri="{FF2B5EF4-FFF2-40B4-BE49-F238E27FC236}">
                <a16:creationId xmlns:a16="http://schemas.microsoft.com/office/drawing/2014/main" id="{789BFC2F-1779-19FB-3CE8-EE266B73FBBF}"/>
              </a:ext>
            </a:extLst>
          </p:cNvPr>
          <p:cNvGraphicFramePr>
            <a:graphicFrameLocks noGrp="1"/>
          </p:cNvGraphicFramePr>
          <p:nvPr>
            <p:ph idx="1"/>
            <p:extLst>
              <p:ext uri="{D42A27DB-BD31-4B8C-83A1-F6EECF244321}">
                <p14:modId xmlns:p14="http://schemas.microsoft.com/office/powerpoint/2010/main" val="925496812"/>
              </p:ext>
            </p:extLst>
          </p:nvPr>
        </p:nvGraphicFramePr>
        <p:xfrm>
          <a:off x="681038" y="2126258"/>
          <a:ext cx="8543925" cy="3535462"/>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extLst>
      <p:ext uri="{BB962C8B-B14F-4D97-AF65-F5344CB8AC3E}">
        <p14:creationId xmlns:p14="http://schemas.microsoft.com/office/powerpoint/2010/main" val="1511696928"/>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CD964A6-596B-BC0C-A12B-C540D7CA3B2E}"/>
              </a:ext>
            </a:extLst>
          </p:cNvPr>
          <p:cNvSpPr>
            <a:spLocks noGrp="1"/>
          </p:cNvSpPr>
          <p:nvPr>
            <p:ph type="title"/>
          </p:nvPr>
        </p:nvSpPr>
        <p:spPr>
          <a:xfrm>
            <a:off x="553022" y="0"/>
            <a:ext cx="8543925" cy="1077020"/>
          </a:xfrm>
        </p:spPr>
        <p:txBody>
          <a:bodyPr>
            <a:normAutofit/>
          </a:bodyPr>
          <a:lstStyle/>
          <a:p>
            <a:r>
              <a:rPr lang="en-GB" sz="3600" b="1">
                <a:solidFill>
                  <a:schemeClr val="bg1"/>
                </a:solidFill>
                <a:latin typeface="Calibri" panose="020F0502020204030204" pitchFamily="34" charset="0"/>
                <a:ea typeface="Calibri" panose="020F0502020204030204" pitchFamily="34" charset="0"/>
                <a:cs typeface="Calibri" panose="020F0502020204030204" pitchFamily="34" charset="0"/>
              </a:rPr>
              <a:t>What is an FFT estimate?</a:t>
            </a:r>
          </a:p>
        </p:txBody>
      </p:sp>
      <p:graphicFrame>
        <p:nvGraphicFramePr>
          <p:cNvPr id="5" name="Content Placeholder 2">
            <a:extLst>
              <a:ext uri="{FF2B5EF4-FFF2-40B4-BE49-F238E27FC236}">
                <a16:creationId xmlns:a16="http://schemas.microsoft.com/office/drawing/2014/main" id="{1E6FC8BC-0BA5-3020-A218-63E81E46A58B}"/>
              </a:ext>
            </a:extLst>
          </p:cNvPr>
          <p:cNvGraphicFramePr>
            <a:graphicFrameLocks noGrp="1"/>
          </p:cNvGraphicFramePr>
          <p:nvPr>
            <p:ph idx="1"/>
            <p:extLst>
              <p:ext uri="{D42A27DB-BD31-4B8C-83A1-F6EECF244321}">
                <p14:modId xmlns:p14="http://schemas.microsoft.com/office/powerpoint/2010/main" val="1314539961"/>
              </p:ext>
            </p:extLst>
          </p:nvPr>
        </p:nvGraphicFramePr>
        <p:xfrm>
          <a:off x="681038" y="2453258"/>
          <a:ext cx="8543925" cy="3208462"/>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extLst>
      <p:ext uri="{BB962C8B-B14F-4D97-AF65-F5344CB8AC3E}">
        <p14:creationId xmlns:p14="http://schemas.microsoft.com/office/powerpoint/2010/main" val="2677517069"/>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6016FD8-F5BD-F418-5C53-1B8753B3B29C}"/>
              </a:ext>
            </a:extLst>
          </p:cNvPr>
          <p:cNvSpPr>
            <a:spLocks noGrp="1"/>
          </p:cNvSpPr>
          <p:nvPr>
            <p:ph type="title"/>
          </p:nvPr>
        </p:nvSpPr>
        <p:spPr>
          <a:xfrm>
            <a:off x="489014" y="0"/>
            <a:ext cx="8543925" cy="921126"/>
          </a:xfrm>
        </p:spPr>
        <p:txBody>
          <a:bodyPr>
            <a:normAutofit/>
          </a:bodyPr>
          <a:lstStyle/>
          <a:p>
            <a:r>
              <a:rPr lang="en-GB" sz="3600" b="1">
                <a:solidFill>
                  <a:schemeClr val="bg1"/>
                </a:solidFill>
                <a:latin typeface="Calibri" panose="020F0502020204030204" pitchFamily="34" charset="0"/>
                <a:ea typeface="Calibri" panose="020F0502020204030204" pitchFamily="34" charset="0"/>
                <a:cs typeface="Calibri" panose="020F0502020204030204" pitchFamily="34" charset="0"/>
              </a:rPr>
              <a:t>How are estimates calculated?</a:t>
            </a:r>
          </a:p>
        </p:txBody>
      </p:sp>
      <p:sp>
        <p:nvSpPr>
          <p:cNvPr id="3" name="TextBox 2">
            <a:extLst>
              <a:ext uri="{FF2B5EF4-FFF2-40B4-BE49-F238E27FC236}">
                <a16:creationId xmlns:a16="http://schemas.microsoft.com/office/drawing/2014/main" id="{CB9DD6A2-2E98-D48C-4FD4-9D118D1B8131}"/>
              </a:ext>
            </a:extLst>
          </p:cNvPr>
          <p:cNvSpPr txBox="1"/>
          <p:nvPr/>
        </p:nvSpPr>
        <p:spPr>
          <a:xfrm>
            <a:off x="681037" y="2112264"/>
            <a:ext cx="8543925" cy="4124206"/>
          </a:xfrm>
          <a:prstGeom prst="rect">
            <a:avLst/>
          </a:prstGeom>
          <a:noFill/>
        </p:spPr>
        <p:txBody>
          <a:bodyPr wrap="square" rtlCol="0">
            <a:spAutoFit/>
          </a:bodyPr>
          <a:lstStyle/>
          <a:p>
            <a:pPr marL="285750" lvl="0" indent="-285750">
              <a:buFont typeface="Arial" panose="020B0604020202020204" pitchFamily="34" charset="0"/>
              <a:buChar char="•"/>
            </a:pPr>
            <a:r>
              <a:rPr lang="en-GB" sz="2400">
                <a:latin typeface="Calibri" panose="020F0502020204030204" pitchFamily="34" charset="0"/>
                <a:ea typeface="Calibri" panose="020F0502020204030204" pitchFamily="34" charset="0"/>
                <a:cs typeface="Calibri" panose="020F0502020204030204" pitchFamily="34" charset="0"/>
              </a:rPr>
              <a:t>In short, FFT looks at the range of results achieved by </a:t>
            </a:r>
            <a:r>
              <a:rPr lang="en-GB" sz="2400" b="1">
                <a:latin typeface="Calibri" panose="020F0502020204030204" pitchFamily="34" charset="0"/>
                <a:ea typeface="Calibri" panose="020F0502020204030204" pitchFamily="34" charset="0"/>
                <a:cs typeface="Calibri" panose="020F0502020204030204" pitchFamily="34" charset="0"/>
              </a:rPr>
              <a:t>similar pupils </a:t>
            </a:r>
            <a:r>
              <a:rPr lang="en-GB" sz="2400">
                <a:latin typeface="Calibri" panose="020F0502020204030204" pitchFamily="34" charset="0"/>
                <a:ea typeface="Calibri" panose="020F0502020204030204" pitchFamily="34" charset="0"/>
                <a:cs typeface="Calibri" panose="020F0502020204030204" pitchFamily="34" charset="0"/>
              </a:rPr>
              <a:t>who took GCSEs in the same subjects in the past. i.e. pupils with the same </a:t>
            </a:r>
            <a:r>
              <a:rPr lang="en-GB" sz="2400" b="1">
                <a:latin typeface="Calibri" panose="020F0502020204030204" pitchFamily="34" charset="0"/>
                <a:ea typeface="Calibri" panose="020F0502020204030204" pitchFamily="34" charset="0"/>
                <a:cs typeface="Calibri" panose="020F0502020204030204" pitchFamily="34" charset="0"/>
              </a:rPr>
              <a:t>prior attainment</a:t>
            </a:r>
            <a:r>
              <a:rPr lang="en-GB" sz="2400">
                <a:latin typeface="Calibri" panose="020F0502020204030204" pitchFamily="34" charset="0"/>
                <a:ea typeface="Calibri" panose="020F0502020204030204" pitchFamily="34" charset="0"/>
                <a:cs typeface="Calibri" panose="020F0502020204030204" pitchFamily="34" charset="0"/>
              </a:rPr>
              <a:t>, </a:t>
            </a:r>
            <a:r>
              <a:rPr lang="en-GB" sz="2400" b="1">
                <a:latin typeface="Calibri" panose="020F0502020204030204" pitchFamily="34" charset="0"/>
                <a:ea typeface="Calibri" panose="020F0502020204030204" pitchFamily="34" charset="0"/>
                <a:cs typeface="Calibri" panose="020F0502020204030204" pitchFamily="34" charset="0"/>
              </a:rPr>
              <a:t>gender</a:t>
            </a:r>
            <a:r>
              <a:rPr lang="en-GB" sz="2400">
                <a:latin typeface="Calibri" panose="020F0502020204030204" pitchFamily="34" charset="0"/>
                <a:ea typeface="Calibri" panose="020F0502020204030204" pitchFamily="34" charset="0"/>
                <a:cs typeface="Calibri" panose="020F0502020204030204" pitchFamily="34" charset="0"/>
              </a:rPr>
              <a:t> and </a:t>
            </a:r>
            <a:r>
              <a:rPr lang="en-GB" sz="2400" b="1">
                <a:latin typeface="Calibri" panose="020F0502020204030204" pitchFamily="34" charset="0"/>
                <a:ea typeface="Calibri" panose="020F0502020204030204" pitchFamily="34" charset="0"/>
                <a:cs typeface="Calibri" panose="020F0502020204030204" pitchFamily="34" charset="0"/>
              </a:rPr>
              <a:t>month of birth</a:t>
            </a:r>
            <a:r>
              <a:rPr lang="en-GB" sz="2400">
                <a:latin typeface="Calibri" panose="020F0502020204030204" pitchFamily="34" charset="0"/>
                <a:ea typeface="Calibri" panose="020F0502020204030204" pitchFamily="34" charset="0"/>
                <a:cs typeface="Calibri" panose="020F0502020204030204" pitchFamily="34" charset="0"/>
              </a:rPr>
              <a:t>.</a:t>
            </a:r>
          </a:p>
          <a:p>
            <a:pPr marL="285750" lvl="0" indent="-285750">
              <a:buFont typeface="Arial" panose="020B0604020202020204" pitchFamily="34" charset="0"/>
              <a:buChar char="•"/>
            </a:pPr>
            <a:endParaRPr lang="en-GB" sz="2400">
              <a:latin typeface="Calibri" panose="020F0502020204030204" pitchFamily="34" charset="0"/>
              <a:ea typeface="Calibri" panose="020F0502020204030204" pitchFamily="34" charset="0"/>
              <a:cs typeface="Calibri" panose="020F0502020204030204" pitchFamily="34" charset="0"/>
            </a:endParaRPr>
          </a:p>
          <a:p>
            <a:pPr marL="285750" indent="-285750">
              <a:buFont typeface="Arial" panose="020B0604020202020204" pitchFamily="34" charset="0"/>
              <a:buChar char="•"/>
            </a:pPr>
            <a:r>
              <a:rPr lang="en-GB" sz="2400">
                <a:latin typeface="Calibri" panose="020F0502020204030204" pitchFamily="34" charset="0"/>
                <a:ea typeface="Calibri" panose="020F0502020204030204" pitchFamily="34" charset="0"/>
                <a:cs typeface="Calibri" panose="020F0502020204030204" pitchFamily="34" charset="0"/>
              </a:rPr>
              <a:t>Key Stage 4 estimates </a:t>
            </a:r>
            <a:r>
              <a:rPr lang="en-GB" sz="2400" b="1">
                <a:latin typeface="Calibri" panose="020F0502020204030204" pitchFamily="34" charset="0"/>
                <a:ea typeface="Calibri" panose="020F0502020204030204" pitchFamily="34" charset="0"/>
                <a:cs typeface="Calibri" panose="020F0502020204030204" pitchFamily="34" charset="0"/>
              </a:rPr>
              <a:t>use key stage 2 results as the measure of prior attainment</a:t>
            </a:r>
            <a:r>
              <a:rPr lang="en-GB" sz="2400">
                <a:latin typeface="Calibri" panose="020F0502020204030204" pitchFamily="34" charset="0"/>
                <a:ea typeface="Calibri" panose="020F0502020204030204" pitchFamily="34" charset="0"/>
                <a:cs typeface="Calibri" panose="020F0502020204030204" pitchFamily="34" charset="0"/>
              </a:rPr>
              <a:t>: (reading, GPS, maths)and teacher assessment in writing.</a:t>
            </a:r>
            <a:endParaRPr lang="en-US" sz="2400">
              <a:latin typeface="Calibri" panose="020F0502020204030204" pitchFamily="34" charset="0"/>
              <a:ea typeface="Calibri" panose="020F0502020204030204" pitchFamily="34" charset="0"/>
              <a:cs typeface="Calibri" panose="020F0502020204030204" pitchFamily="34" charset="0"/>
            </a:endParaRPr>
          </a:p>
          <a:p>
            <a:pPr lvl="0"/>
            <a:endParaRPr lang="en-GB"/>
          </a:p>
          <a:p>
            <a:pPr lvl="0"/>
            <a:endParaRPr lang="en-GB"/>
          </a:p>
          <a:p>
            <a:pPr lvl="0"/>
            <a:endParaRPr lang="en-GB"/>
          </a:p>
          <a:p>
            <a:pPr lvl="0"/>
            <a:endParaRPr lang="en-GB"/>
          </a:p>
          <a:p>
            <a:pPr lvl="0"/>
            <a:endParaRPr lang="en-US"/>
          </a:p>
        </p:txBody>
      </p:sp>
    </p:spTree>
    <p:extLst>
      <p:ext uri="{BB962C8B-B14F-4D97-AF65-F5344CB8AC3E}">
        <p14:creationId xmlns:p14="http://schemas.microsoft.com/office/powerpoint/2010/main" val="3274652917"/>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1FCB6FE-9F42-235E-ED98-EF883536779C}"/>
              </a:ext>
            </a:extLst>
          </p:cNvPr>
          <p:cNvSpPr>
            <a:spLocks noGrp="1"/>
          </p:cNvSpPr>
          <p:nvPr>
            <p:ph type="title"/>
          </p:nvPr>
        </p:nvSpPr>
        <p:spPr>
          <a:xfrm>
            <a:off x="571310" y="-146937"/>
            <a:ext cx="8543925" cy="1325563"/>
          </a:xfrm>
        </p:spPr>
        <p:txBody>
          <a:bodyPr>
            <a:normAutofit/>
          </a:bodyPr>
          <a:lstStyle/>
          <a:p>
            <a:r>
              <a:rPr lang="en-GB" sz="3600" b="1">
                <a:solidFill>
                  <a:schemeClr val="bg1"/>
                </a:solidFill>
                <a:latin typeface="Calibri" panose="020F0502020204030204" pitchFamily="34" charset="0"/>
                <a:ea typeface="Calibri" panose="020F0502020204030204" pitchFamily="34" charset="0"/>
                <a:cs typeface="Calibri" panose="020F0502020204030204" pitchFamily="34" charset="0"/>
              </a:rPr>
              <a:t>Limitations</a:t>
            </a:r>
          </a:p>
        </p:txBody>
      </p:sp>
      <p:sp>
        <p:nvSpPr>
          <p:cNvPr id="3" name="Content Placeholder 2">
            <a:extLst>
              <a:ext uri="{FF2B5EF4-FFF2-40B4-BE49-F238E27FC236}">
                <a16:creationId xmlns:a16="http://schemas.microsoft.com/office/drawing/2014/main" id="{51D7DFA4-DC7B-8263-D2CF-6FCA525AB382}"/>
              </a:ext>
            </a:extLst>
          </p:cNvPr>
          <p:cNvSpPr>
            <a:spLocks noGrp="1"/>
          </p:cNvSpPr>
          <p:nvPr>
            <p:ph idx="1"/>
          </p:nvPr>
        </p:nvSpPr>
        <p:spPr/>
        <p:txBody>
          <a:bodyPr/>
          <a:lstStyle/>
          <a:p>
            <a:r>
              <a:rPr lang="en-GB" dirty="0">
                <a:latin typeface="Calibri"/>
                <a:ea typeface="Calibri"/>
                <a:cs typeface="Calibri"/>
              </a:rPr>
              <a:t>The model is relatively simple:</a:t>
            </a:r>
          </a:p>
          <a:p>
            <a:pPr marL="50800" indent="0">
              <a:buNone/>
            </a:pPr>
            <a:endParaRPr lang="en-GB">
              <a:latin typeface="Calibri" panose="020F0502020204030204" pitchFamily="34" charset="0"/>
              <a:ea typeface="Calibri" panose="020F0502020204030204" pitchFamily="34" charset="0"/>
              <a:cs typeface="Calibri" panose="020F0502020204030204" pitchFamily="34" charset="0"/>
            </a:endParaRPr>
          </a:p>
          <a:p>
            <a:pPr lvl="1"/>
            <a:r>
              <a:rPr lang="en-GB" dirty="0">
                <a:latin typeface="Calibri"/>
                <a:ea typeface="Calibri"/>
                <a:cs typeface="Calibri"/>
              </a:rPr>
              <a:t>Any two pupils with the </a:t>
            </a:r>
            <a:r>
              <a:rPr lang="en-GB" b="1" dirty="0">
                <a:latin typeface="Calibri"/>
                <a:ea typeface="Calibri"/>
                <a:cs typeface="Calibri"/>
              </a:rPr>
              <a:t>same prior attainment</a:t>
            </a:r>
            <a:r>
              <a:rPr lang="en-GB" dirty="0">
                <a:latin typeface="Calibri"/>
                <a:ea typeface="Calibri"/>
                <a:cs typeface="Calibri"/>
              </a:rPr>
              <a:t>, gender and date of birth will have the </a:t>
            </a:r>
            <a:r>
              <a:rPr lang="en-GB" b="1" dirty="0">
                <a:latin typeface="Calibri"/>
                <a:ea typeface="Calibri"/>
                <a:cs typeface="Calibri"/>
              </a:rPr>
              <a:t>same estimate </a:t>
            </a:r>
            <a:r>
              <a:rPr lang="en-GB" dirty="0">
                <a:latin typeface="Calibri"/>
                <a:ea typeface="Calibri"/>
                <a:cs typeface="Calibri"/>
              </a:rPr>
              <a:t>for a given subject. </a:t>
            </a:r>
          </a:p>
          <a:p>
            <a:pPr lvl="1"/>
            <a:r>
              <a:rPr lang="en-GB" dirty="0">
                <a:latin typeface="Calibri"/>
                <a:ea typeface="Calibri"/>
                <a:cs typeface="Calibri"/>
              </a:rPr>
              <a:t>Pupils are grouped into Low, Middle or High prior attainment bands</a:t>
            </a:r>
          </a:p>
          <a:p>
            <a:pPr lvl="1"/>
            <a:r>
              <a:rPr lang="en-GB" dirty="0">
                <a:latin typeface="Calibri"/>
                <a:ea typeface="Calibri"/>
                <a:cs typeface="Calibri"/>
              </a:rPr>
              <a:t>Expected standard scaled score of </a:t>
            </a:r>
            <a:r>
              <a:rPr lang="en-GB" b="1" dirty="0">
                <a:latin typeface="Calibri"/>
                <a:ea typeface="Calibri"/>
                <a:cs typeface="Calibri"/>
              </a:rPr>
              <a:t>100</a:t>
            </a:r>
            <a:r>
              <a:rPr lang="en-GB" dirty="0">
                <a:latin typeface="Calibri"/>
                <a:ea typeface="Calibri"/>
                <a:cs typeface="Calibri"/>
              </a:rPr>
              <a:t>.</a:t>
            </a:r>
          </a:p>
          <a:p>
            <a:pPr lvl="1"/>
            <a:r>
              <a:rPr lang="en-GB" dirty="0">
                <a:latin typeface="Calibri"/>
                <a:ea typeface="Calibri"/>
                <a:cs typeface="Calibri"/>
              </a:rPr>
              <a:t>GCSE prediction Grades 4-5.</a:t>
            </a:r>
          </a:p>
        </p:txBody>
      </p:sp>
    </p:spTree>
    <p:extLst>
      <p:ext uri="{BB962C8B-B14F-4D97-AF65-F5344CB8AC3E}">
        <p14:creationId xmlns:p14="http://schemas.microsoft.com/office/powerpoint/2010/main" val="406590180"/>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7A241A9-371A-57FE-C892-5660C332ADFC}"/>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9D61B6E4-010C-1EFA-DFE0-54F947108AF7}"/>
              </a:ext>
            </a:extLst>
          </p:cNvPr>
          <p:cNvSpPr>
            <a:spLocks noGrp="1"/>
          </p:cNvSpPr>
          <p:nvPr>
            <p:ph type="title"/>
          </p:nvPr>
        </p:nvSpPr>
        <p:spPr>
          <a:xfrm>
            <a:off x="571310" y="-146937"/>
            <a:ext cx="8543925" cy="1325563"/>
          </a:xfrm>
        </p:spPr>
        <p:txBody>
          <a:bodyPr>
            <a:normAutofit/>
          </a:bodyPr>
          <a:lstStyle/>
          <a:p>
            <a:r>
              <a:rPr lang="en-GB" sz="3600" b="1">
                <a:solidFill>
                  <a:schemeClr val="bg1"/>
                </a:solidFill>
                <a:latin typeface="Calibri" panose="020F0502020204030204" pitchFamily="34" charset="0"/>
                <a:ea typeface="Calibri" panose="020F0502020204030204" pitchFamily="34" charset="0"/>
                <a:cs typeface="Calibri" panose="020F0502020204030204" pitchFamily="34" charset="0"/>
              </a:rPr>
              <a:t>Rough Prediction (English)</a:t>
            </a:r>
          </a:p>
        </p:txBody>
      </p:sp>
      <p:sp>
        <p:nvSpPr>
          <p:cNvPr id="3" name="Content Placeholder 2">
            <a:extLst>
              <a:ext uri="{FF2B5EF4-FFF2-40B4-BE49-F238E27FC236}">
                <a16:creationId xmlns:a16="http://schemas.microsoft.com/office/drawing/2014/main" id="{F9F2C3DB-96DC-8132-5194-B5A76C9D7200}"/>
              </a:ext>
            </a:extLst>
          </p:cNvPr>
          <p:cNvSpPr>
            <a:spLocks noGrp="1"/>
          </p:cNvSpPr>
          <p:nvPr>
            <p:ph idx="1"/>
          </p:nvPr>
        </p:nvSpPr>
        <p:spPr/>
        <p:txBody>
          <a:bodyPr/>
          <a:lstStyle/>
          <a:p>
            <a:r>
              <a:rPr lang="en-GB">
                <a:latin typeface="Calibri" panose="020F0502020204030204" pitchFamily="34" charset="0"/>
                <a:ea typeface="Calibri" panose="020F0502020204030204" pitchFamily="34" charset="0"/>
                <a:cs typeface="Calibri" panose="020F0502020204030204" pitchFamily="34" charset="0"/>
              </a:rPr>
              <a:t>KS2 scaled score of 95-99</a:t>
            </a:r>
          </a:p>
          <a:p>
            <a:pPr lvl="1"/>
            <a:r>
              <a:rPr lang="en-GB">
                <a:latin typeface="Calibri" panose="020F0502020204030204" pitchFamily="34" charset="0"/>
                <a:ea typeface="Calibri" panose="020F0502020204030204" pitchFamily="34" charset="0"/>
                <a:cs typeface="Calibri" panose="020F0502020204030204" pitchFamily="34" charset="0"/>
              </a:rPr>
              <a:t>20-27 out of 50 marks. </a:t>
            </a:r>
          </a:p>
          <a:p>
            <a:r>
              <a:rPr lang="en-GB">
                <a:latin typeface="Calibri" panose="020F0502020204030204" pitchFamily="34" charset="0"/>
                <a:ea typeface="Calibri" panose="020F0502020204030204" pitchFamily="34" charset="0"/>
                <a:cs typeface="Calibri" panose="020F0502020204030204" pitchFamily="34" charset="0"/>
              </a:rPr>
              <a:t>Just below expected standard.</a:t>
            </a:r>
          </a:p>
          <a:p>
            <a:r>
              <a:rPr lang="en-GB">
                <a:latin typeface="Calibri" panose="020F0502020204030204" pitchFamily="34" charset="0"/>
                <a:ea typeface="Calibri" panose="020F0502020204030204" pitchFamily="34" charset="0"/>
                <a:cs typeface="Calibri" panose="020F0502020204030204" pitchFamily="34" charset="0"/>
              </a:rPr>
              <a:t>GCSE range Grade 3-4 (illustrative).</a:t>
            </a:r>
          </a:p>
          <a:p>
            <a:r>
              <a:rPr lang="en-GB">
                <a:latin typeface="Calibri" panose="020F0502020204030204" pitchFamily="34" charset="0"/>
                <a:ea typeface="Calibri" panose="020F0502020204030204" pitchFamily="34" charset="0"/>
                <a:cs typeface="Calibri" panose="020F0502020204030204" pitchFamily="34" charset="0"/>
              </a:rPr>
              <a:t>Pass mark is a Grade 4.</a:t>
            </a:r>
          </a:p>
          <a:p>
            <a:r>
              <a:rPr lang="en-GB">
                <a:latin typeface="Calibri" panose="020F0502020204030204" pitchFamily="34" charset="0"/>
                <a:ea typeface="Calibri" panose="020F0502020204030204" pitchFamily="34" charset="0"/>
                <a:cs typeface="Calibri" panose="020F0502020204030204" pitchFamily="34" charset="0"/>
              </a:rPr>
              <a:t>If your child is below expected standard at KS2, significant progress is needed to reach a Grade 4.</a:t>
            </a:r>
          </a:p>
          <a:p>
            <a:pPr marL="50800" indent="0">
              <a:buNone/>
            </a:pPr>
            <a:endParaRPr lang="en-GB">
              <a:latin typeface="Calibri" panose="020F0502020204030204" pitchFamily="34" charset="0"/>
              <a:ea typeface="Calibri" panose="020F0502020204030204" pitchFamily="34" charset="0"/>
              <a:cs typeface="Calibri" panose="020F0502020204030204" pitchFamily="34" charset="0"/>
            </a:endParaRPr>
          </a:p>
        </p:txBody>
      </p:sp>
    </p:spTree>
    <p:extLst>
      <p:ext uri="{BB962C8B-B14F-4D97-AF65-F5344CB8AC3E}">
        <p14:creationId xmlns:p14="http://schemas.microsoft.com/office/powerpoint/2010/main" val="732554278"/>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D9222CF-E22B-92C6-65A6-149228D9A19C}"/>
              </a:ext>
            </a:extLst>
          </p:cNvPr>
          <p:cNvSpPr>
            <a:spLocks noGrp="1"/>
          </p:cNvSpPr>
          <p:nvPr>
            <p:ph type="title"/>
          </p:nvPr>
        </p:nvSpPr>
        <p:spPr>
          <a:xfrm>
            <a:off x="585991" y="-4719"/>
            <a:ext cx="8543925" cy="1325563"/>
          </a:xfrm>
        </p:spPr>
        <p:txBody>
          <a:bodyPr/>
          <a:lstStyle/>
          <a:p>
            <a:r>
              <a:rPr lang="en-US" dirty="0">
                <a:solidFill>
                  <a:schemeClr val="bg1"/>
                </a:solidFill>
              </a:rPr>
              <a:t>Alameda Outcomes 2026</a:t>
            </a:r>
          </a:p>
        </p:txBody>
      </p:sp>
      <p:graphicFrame>
        <p:nvGraphicFramePr>
          <p:cNvPr id="4" name="Content Placeholder 3">
            <a:extLst>
              <a:ext uri="{FF2B5EF4-FFF2-40B4-BE49-F238E27FC236}">
                <a16:creationId xmlns:a16="http://schemas.microsoft.com/office/drawing/2014/main" id="{19796021-5354-4CCC-C52D-6A62CC2320AD}"/>
              </a:ext>
            </a:extLst>
          </p:cNvPr>
          <p:cNvGraphicFramePr>
            <a:graphicFrameLocks noGrp="1"/>
          </p:cNvGraphicFramePr>
          <p:nvPr>
            <p:ph idx="1"/>
            <p:extLst>
              <p:ext uri="{D42A27DB-BD31-4B8C-83A1-F6EECF244321}">
                <p14:modId xmlns:p14="http://schemas.microsoft.com/office/powerpoint/2010/main" val="1455359425"/>
              </p:ext>
            </p:extLst>
          </p:nvPr>
        </p:nvGraphicFramePr>
        <p:xfrm>
          <a:off x="681038" y="1825625"/>
          <a:ext cx="8543925" cy="2651760"/>
        </p:xfrm>
        <a:graphic>
          <a:graphicData uri="http://schemas.openxmlformats.org/drawingml/2006/table">
            <a:tbl>
              <a:tblPr firstRow="1" bandRow="1">
                <a:tableStyleId>{5C22544A-7EE6-4342-B048-85BDC9FD1C3A}</a:tableStyleId>
              </a:tblPr>
              <a:tblGrid>
                <a:gridCol w="1708785">
                  <a:extLst>
                    <a:ext uri="{9D8B030D-6E8A-4147-A177-3AD203B41FA5}">
                      <a16:colId xmlns:a16="http://schemas.microsoft.com/office/drawing/2014/main" val="3899665823"/>
                    </a:ext>
                  </a:extLst>
                </a:gridCol>
                <a:gridCol w="1708785">
                  <a:extLst>
                    <a:ext uri="{9D8B030D-6E8A-4147-A177-3AD203B41FA5}">
                      <a16:colId xmlns:a16="http://schemas.microsoft.com/office/drawing/2014/main" val="2015144794"/>
                    </a:ext>
                  </a:extLst>
                </a:gridCol>
                <a:gridCol w="1708785">
                  <a:extLst>
                    <a:ext uri="{9D8B030D-6E8A-4147-A177-3AD203B41FA5}">
                      <a16:colId xmlns:a16="http://schemas.microsoft.com/office/drawing/2014/main" val="919994442"/>
                    </a:ext>
                  </a:extLst>
                </a:gridCol>
                <a:gridCol w="1708785">
                  <a:extLst>
                    <a:ext uri="{9D8B030D-6E8A-4147-A177-3AD203B41FA5}">
                      <a16:colId xmlns:a16="http://schemas.microsoft.com/office/drawing/2014/main" val="2088667809"/>
                    </a:ext>
                  </a:extLst>
                </a:gridCol>
                <a:gridCol w="1708785">
                  <a:extLst>
                    <a:ext uri="{9D8B030D-6E8A-4147-A177-3AD203B41FA5}">
                      <a16:colId xmlns:a16="http://schemas.microsoft.com/office/drawing/2014/main" val="3796572939"/>
                    </a:ext>
                  </a:extLst>
                </a:gridCol>
              </a:tblGrid>
              <a:tr h="370840">
                <a:tc>
                  <a:txBody>
                    <a:bodyPr/>
                    <a:lstStyle/>
                    <a:p>
                      <a:endParaRPr lang="en-US" sz="2400" b="0" dirty="0"/>
                    </a:p>
                  </a:txBody>
                  <a:tcPr/>
                </a:tc>
                <a:tc>
                  <a:txBody>
                    <a:bodyPr/>
                    <a:lstStyle/>
                    <a:p>
                      <a:r>
                        <a:rPr lang="en-US" sz="2400" b="0" dirty="0"/>
                        <a:t>Alameda</a:t>
                      </a:r>
                    </a:p>
                  </a:txBody>
                  <a:tcPr/>
                </a:tc>
                <a:tc>
                  <a:txBody>
                    <a:bodyPr/>
                    <a:lstStyle/>
                    <a:p>
                      <a:r>
                        <a:rPr lang="en-US" sz="2400" b="0" dirty="0"/>
                        <a:t>CBC</a:t>
                      </a:r>
                    </a:p>
                  </a:txBody>
                  <a:tcPr/>
                </a:tc>
                <a:tc>
                  <a:txBody>
                    <a:bodyPr/>
                    <a:lstStyle/>
                    <a:p>
                      <a:r>
                        <a:rPr lang="en-US" sz="2400" b="0" dirty="0"/>
                        <a:t>National</a:t>
                      </a:r>
                    </a:p>
                  </a:txBody>
                  <a:tcPr/>
                </a:tc>
                <a:tc>
                  <a:txBody>
                    <a:bodyPr/>
                    <a:lstStyle/>
                    <a:p>
                      <a:endParaRPr lang="en-US"/>
                    </a:p>
                  </a:txBody>
                  <a:tcPr/>
                </a:tc>
                <a:extLst>
                  <a:ext uri="{0D108BD9-81ED-4DB2-BD59-A6C34878D82A}">
                    <a16:rowId xmlns:a16="http://schemas.microsoft.com/office/drawing/2014/main" val="1509839905"/>
                  </a:ext>
                </a:extLst>
              </a:tr>
              <a:tr h="370840">
                <a:tc>
                  <a:txBody>
                    <a:bodyPr/>
                    <a:lstStyle/>
                    <a:p>
                      <a:r>
                        <a:rPr lang="en-US" sz="2400" b="0" dirty="0"/>
                        <a:t>Reading</a:t>
                      </a:r>
                    </a:p>
                  </a:txBody>
                  <a:tcPr/>
                </a:tc>
                <a:tc>
                  <a:txBody>
                    <a:bodyPr/>
                    <a:lstStyle/>
                    <a:p>
                      <a:r>
                        <a:rPr lang="en-US" sz="2400" b="0" dirty="0"/>
                        <a:t>77%</a:t>
                      </a:r>
                    </a:p>
                  </a:txBody>
                  <a:tcPr/>
                </a:tc>
                <a:tc>
                  <a:txBody>
                    <a:bodyPr/>
                    <a:lstStyle/>
                    <a:p>
                      <a:r>
                        <a:rPr lang="en-US" sz="2400" b="0" dirty="0"/>
                        <a:t>73%</a:t>
                      </a:r>
                    </a:p>
                  </a:txBody>
                  <a:tcPr/>
                </a:tc>
                <a:tc>
                  <a:txBody>
                    <a:bodyPr/>
                    <a:lstStyle/>
                    <a:p>
                      <a:r>
                        <a:rPr lang="en-US" sz="2400" b="0" dirty="0"/>
                        <a:t>75%</a:t>
                      </a:r>
                    </a:p>
                  </a:txBody>
                  <a:tcPr/>
                </a:tc>
                <a:tc>
                  <a:txBody>
                    <a:bodyPr/>
                    <a:lstStyle/>
                    <a:p>
                      <a:r>
                        <a:rPr lang="en-US" sz="2400" b="1" dirty="0">
                          <a:solidFill>
                            <a:schemeClr val="accent3"/>
                          </a:solidFill>
                        </a:rPr>
                        <a:t>+2%</a:t>
                      </a:r>
                    </a:p>
                  </a:txBody>
                  <a:tcPr/>
                </a:tc>
                <a:extLst>
                  <a:ext uri="{0D108BD9-81ED-4DB2-BD59-A6C34878D82A}">
                    <a16:rowId xmlns:a16="http://schemas.microsoft.com/office/drawing/2014/main" val="1338979262"/>
                  </a:ext>
                </a:extLst>
              </a:tr>
              <a:tr h="370840">
                <a:tc>
                  <a:txBody>
                    <a:bodyPr/>
                    <a:lstStyle/>
                    <a:p>
                      <a:r>
                        <a:rPr lang="en-US" sz="2400" b="0" dirty="0"/>
                        <a:t>Writing</a:t>
                      </a:r>
                    </a:p>
                  </a:txBody>
                  <a:tcPr/>
                </a:tc>
                <a:tc>
                  <a:txBody>
                    <a:bodyPr/>
                    <a:lstStyle/>
                    <a:p>
                      <a:r>
                        <a:rPr lang="en-US" sz="2400" b="0" dirty="0"/>
                        <a:t>74%</a:t>
                      </a:r>
                    </a:p>
                  </a:txBody>
                  <a:tcPr/>
                </a:tc>
                <a:tc>
                  <a:txBody>
                    <a:bodyPr/>
                    <a:lstStyle/>
                    <a:p>
                      <a:r>
                        <a:rPr lang="en-US" sz="2400" b="0" dirty="0"/>
                        <a:t>67%</a:t>
                      </a:r>
                    </a:p>
                  </a:txBody>
                  <a:tcPr/>
                </a:tc>
                <a:tc>
                  <a:txBody>
                    <a:bodyPr/>
                    <a:lstStyle/>
                    <a:p>
                      <a:r>
                        <a:rPr lang="en-US" sz="2400" b="0" dirty="0"/>
                        <a:t>73%</a:t>
                      </a:r>
                    </a:p>
                  </a:txBody>
                  <a:tcPr/>
                </a:tc>
                <a:tc>
                  <a:txBody>
                    <a:bodyPr/>
                    <a:lstStyle/>
                    <a:p>
                      <a:r>
                        <a:rPr lang="en-US" sz="2400" b="1" dirty="0">
                          <a:solidFill>
                            <a:schemeClr val="accent3"/>
                          </a:solidFill>
                        </a:rPr>
                        <a:t>+1%</a:t>
                      </a:r>
                    </a:p>
                  </a:txBody>
                  <a:tcPr/>
                </a:tc>
                <a:extLst>
                  <a:ext uri="{0D108BD9-81ED-4DB2-BD59-A6C34878D82A}">
                    <a16:rowId xmlns:a16="http://schemas.microsoft.com/office/drawing/2014/main" val="3702762744"/>
                  </a:ext>
                </a:extLst>
              </a:tr>
              <a:tr h="370840">
                <a:tc>
                  <a:txBody>
                    <a:bodyPr/>
                    <a:lstStyle/>
                    <a:p>
                      <a:r>
                        <a:rPr lang="en-US" sz="2400" b="0" dirty="0" err="1"/>
                        <a:t>Maths</a:t>
                      </a:r>
                    </a:p>
                  </a:txBody>
                  <a:tcPr/>
                </a:tc>
                <a:tc>
                  <a:txBody>
                    <a:bodyPr/>
                    <a:lstStyle/>
                    <a:p>
                      <a:r>
                        <a:rPr lang="en-US" sz="2400" b="0" dirty="0"/>
                        <a:t>76%</a:t>
                      </a:r>
                    </a:p>
                  </a:txBody>
                  <a:tcPr/>
                </a:tc>
                <a:tc>
                  <a:txBody>
                    <a:bodyPr/>
                    <a:lstStyle/>
                    <a:p>
                      <a:r>
                        <a:rPr lang="en-US" sz="2400" b="0" dirty="0"/>
                        <a:t>70%</a:t>
                      </a:r>
                    </a:p>
                  </a:txBody>
                  <a:tcPr/>
                </a:tc>
                <a:tc>
                  <a:txBody>
                    <a:bodyPr/>
                    <a:lstStyle/>
                    <a:p>
                      <a:r>
                        <a:rPr lang="en-US" sz="2400" b="0" dirty="0"/>
                        <a:t>75%</a:t>
                      </a:r>
                    </a:p>
                  </a:txBody>
                  <a:tcPr/>
                </a:tc>
                <a:tc>
                  <a:txBody>
                    <a:bodyPr/>
                    <a:lstStyle/>
                    <a:p>
                      <a:r>
                        <a:rPr lang="en-US" sz="2400" b="1" dirty="0">
                          <a:solidFill>
                            <a:schemeClr val="accent3"/>
                          </a:solidFill>
                        </a:rPr>
                        <a:t>+1%</a:t>
                      </a:r>
                    </a:p>
                  </a:txBody>
                  <a:tcPr/>
                </a:tc>
                <a:extLst>
                  <a:ext uri="{0D108BD9-81ED-4DB2-BD59-A6C34878D82A}">
                    <a16:rowId xmlns:a16="http://schemas.microsoft.com/office/drawing/2014/main" val="391698248"/>
                  </a:ext>
                </a:extLst>
              </a:tr>
              <a:tr h="370840">
                <a:tc>
                  <a:txBody>
                    <a:bodyPr/>
                    <a:lstStyle/>
                    <a:p>
                      <a:r>
                        <a:rPr lang="en-US" sz="2400" b="0" dirty="0"/>
                        <a:t>RWM Combined</a:t>
                      </a:r>
                    </a:p>
                  </a:txBody>
                  <a:tcPr/>
                </a:tc>
                <a:tc>
                  <a:txBody>
                    <a:bodyPr/>
                    <a:lstStyle/>
                    <a:p>
                      <a:r>
                        <a:rPr lang="en-US" sz="2400" b="0" dirty="0"/>
                        <a:t>62%</a:t>
                      </a:r>
                    </a:p>
                  </a:txBody>
                  <a:tcPr/>
                </a:tc>
                <a:tc>
                  <a:txBody>
                    <a:bodyPr/>
                    <a:lstStyle/>
                    <a:p>
                      <a:r>
                        <a:rPr lang="en-US" sz="2400" b="0" dirty="0"/>
                        <a:t>55%</a:t>
                      </a:r>
                    </a:p>
                  </a:txBody>
                  <a:tcPr/>
                </a:tc>
                <a:tc>
                  <a:txBody>
                    <a:bodyPr/>
                    <a:lstStyle/>
                    <a:p>
                      <a:r>
                        <a:rPr lang="en-US" sz="2400" b="0" dirty="0"/>
                        <a:t>63%</a:t>
                      </a:r>
                    </a:p>
                  </a:txBody>
                  <a:tcPr/>
                </a:tc>
                <a:tc>
                  <a:txBody>
                    <a:bodyPr/>
                    <a:lstStyle/>
                    <a:p>
                      <a:r>
                        <a:rPr lang="en-US" sz="2400" b="1" dirty="0">
                          <a:solidFill>
                            <a:srgbClr val="FF0000"/>
                          </a:solidFill>
                        </a:rPr>
                        <a:t>-1%</a:t>
                      </a:r>
                    </a:p>
                  </a:txBody>
                  <a:tcPr/>
                </a:tc>
                <a:extLst>
                  <a:ext uri="{0D108BD9-81ED-4DB2-BD59-A6C34878D82A}">
                    <a16:rowId xmlns:a16="http://schemas.microsoft.com/office/drawing/2014/main" val="4114879689"/>
                  </a:ext>
                </a:extLst>
              </a:tr>
            </a:tbl>
          </a:graphicData>
        </a:graphic>
      </p:graphicFrame>
    </p:spTree>
    <p:extLst>
      <p:ext uri="{BB962C8B-B14F-4D97-AF65-F5344CB8AC3E}">
        <p14:creationId xmlns:p14="http://schemas.microsoft.com/office/powerpoint/2010/main" val="3219930990"/>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AF80688-E915-7652-8671-C5547C3E11E0}"/>
              </a:ext>
            </a:extLst>
          </p:cNvPr>
          <p:cNvSpPr>
            <a:spLocks noGrp="1"/>
          </p:cNvSpPr>
          <p:nvPr>
            <p:ph type="title"/>
          </p:nvPr>
        </p:nvSpPr>
        <p:spPr>
          <a:xfrm>
            <a:off x="681038" y="77580"/>
            <a:ext cx="8543925" cy="1325563"/>
          </a:xfrm>
        </p:spPr>
        <p:txBody>
          <a:bodyPr/>
          <a:lstStyle/>
          <a:p>
            <a:r>
              <a:rPr lang="en-GB" dirty="0">
                <a:solidFill>
                  <a:schemeClr val="bg1"/>
                </a:solidFill>
              </a:rPr>
              <a:t>Greater Depth 2026</a:t>
            </a:r>
          </a:p>
        </p:txBody>
      </p:sp>
      <p:graphicFrame>
        <p:nvGraphicFramePr>
          <p:cNvPr id="5" name="Content Placeholder 4">
            <a:extLst>
              <a:ext uri="{FF2B5EF4-FFF2-40B4-BE49-F238E27FC236}">
                <a16:creationId xmlns:a16="http://schemas.microsoft.com/office/drawing/2014/main" id="{66B15700-D830-A2D5-F9A6-D949A7F3864A}"/>
              </a:ext>
            </a:extLst>
          </p:cNvPr>
          <p:cNvGraphicFramePr>
            <a:graphicFrameLocks noGrp="1"/>
          </p:cNvGraphicFramePr>
          <p:nvPr>
            <p:ph idx="1"/>
            <p:extLst>
              <p:ext uri="{D42A27DB-BD31-4B8C-83A1-F6EECF244321}">
                <p14:modId xmlns:p14="http://schemas.microsoft.com/office/powerpoint/2010/main" val="2218712559"/>
              </p:ext>
            </p:extLst>
          </p:nvPr>
        </p:nvGraphicFramePr>
        <p:xfrm>
          <a:off x="681038" y="1825625"/>
          <a:ext cx="8543924" cy="2443480"/>
        </p:xfrm>
        <a:graphic>
          <a:graphicData uri="http://schemas.openxmlformats.org/drawingml/2006/table">
            <a:tbl>
              <a:tblPr firstRow="1" bandRow="1">
                <a:tableStyleId>{5C22544A-7EE6-4342-B048-85BDC9FD1C3A}</a:tableStyleId>
              </a:tblPr>
              <a:tblGrid>
                <a:gridCol w="4271962">
                  <a:extLst>
                    <a:ext uri="{9D8B030D-6E8A-4147-A177-3AD203B41FA5}">
                      <a16:colId xmlns:a16="http://schemas.microsoft.com/office/drawing/2014/main" val="690229600"/>
                    </a:ext>
                  </a:extLst>
                </a:gridCol>
                <a:gridCol w="4271962">
                  <a:extLst>
                    <a:ext uri="{9D8B030D-6E8A-4147-A177-3AD203B41FA5}">
                      <a16:colId xmlns:a16="http://schemas.microsoft.com/office/drawing/2014/main" val="397313816"/>
                    </a:ext>
                  </a:extLst>
                </a:gridCol>
              </a:tblGrid>
              <a:tr h="370840">
                <a:tc>
                  <a:txBody>
                    <a:bodyPr/>
                    <a:lstStyle/>
                    <a:p>
                      <a:endParaRPr lang="en-GB"/>
                    </a:p>
                  </a:txBody>
                  <a:tcPr/>
                </a:tc>
                <a:tc>
                  <a:txBody>
                    <a:bodyPr/>
                    <a:lstStyle/>
                    <a:p>
                      <a:r>
                        <a:rPr lang="en-GB" dirty="0"/>
                        <a:t>Percentage increase/decrease 2025</a:t>
                      </a:r>
                    </a:p>
                  </a:txBody>
                  <a:tcPr/>
                </a:tc>
                <a:extLst>
                  <a:ext uri="{0D108BD9-81ED-4DB2-BD59-A6C34878D82A}">
                    <a16:rowId xmlns:a16="http://schemas.microsoft.com/office/drawing/2014/main" val="1380142080"/>
                  </a:ext>
                </a:extLst>
              </a:tr>
              <a:tr h="370840">
                <a:tc>
                  <a:txBody>
                    <a:bodyPr/>
                    <a:lstStyle/>
                    <a:p>
                      <a:r>
                        <a:rPr lang="en-GB" sz="2400" dirty="0"/>
                        <a:t>Reading</a:t>
                      </a:r>
                    </a:p>
                  </a:txBody>
                  <a:tcPr/>
                </a:tc>
                <a:tc>
                  <a:txBody>
                    <a:bodyPr/>
                    <a:lstStyle/>
                    <a:p>
                      <a:r>
                        <a:rPr lang="en-GB" sz="2800" b="0" dirty="0">
                          <a:solidFill>
                            <a:schemeClr val="accent3"/>
                          </a:solidFill>
                        </a:rPr>
                        <a:t>+ 13%</a:t>
                      </a:r>
                    </a:p>
                  </a:txBody>
                  <a:tcPr/>
                </a:tc>
                <a:extLst>
                  <a:ext uri="{0D108BD9-81ED-4DB2-BD59-A6C34878D82A}">
                    <a16:rowId xmlns:a16="http://schemas.microsoft.com/office/drawing/2014/main" val="3356328416"/>
                  </a:ext>
                </a:extLst>
              </a:tr>
              <a:tr h="370840">
                <a:tc>
                  <a:txBody>
                    <a:bodyPr/>
                    <a:lstStyle/>
                    <a:p>
                      <a:r>
                        <a:rPr lang="en-GB" sz="2400" dirty="0"/>
                        <a:t>Writing</a:t>
                      </a:r>
                    </a:p>
                  </a:txBody>
                  <a:tcPr/>
                </a:tc>
                <a:tc>
                  <a:txBody>
                    <a:bodyPr/>
                    <a:lstStyle/>
                    <a:p>
                      <a:r>
                        <a:rPr lang="en-GB" sz="2800" b="0" dirty="0">
                          <a:solidFill>
                            <a:schemeClr val="accent3"/>
                          </a:solidFill>
                        </a:rPr>
                        <a:t>+ 5%</a:t>
                      </a:r>
                    </a:p>
                  </a:txBody>
                  <a:tcPr/>
                </a:tc>
                <a:extLst>
                  <a:ext uri="{0D108BD9-81ED-4DB2-BD59-A6C34878D82A}">
                    <a16:rowId xmlns:a16="http://schemas.microsoft.com/office/drawing/2014/main" val="2251218742"/>
                  </a:ext>
                </a:extLst>
              </a:tr>
              <a:tr h="370840">
                <a:tc>
                  <a:txBody>
                    <a:bodyPr/>
                    <a:lstStyle/>
                    <a:p>
                      <a:r>
                        <a:rPr lang="en-GB" sz="2400" dirty="0"/>
                        <a:t>Maths</a:t>
                      </a:r>
                    </a:p>
                  </a:txBody>
                  <a:tcPr/>
                </a:tc>
                <a:tc>
                  <a:txBody>
                    <a:bodyPr/>
                    <a:lstStyle/>
                    <a:p>
                      <a:r>
                        <a:rPr lang="en-GB" sz="2800" b="0" dirty="0">
                          <a:solidFill>
                            <a:schemeClr val="accent3"/>
                          </a:solidFill>
                        </a:rPr>
                        <a:t>+ 2%</a:t>
                      </a:r>
                    </a:p>
                  </a:txBody>
                  <a:tcPr/>
                </a:tc>
                <a:extLst>
                  <a:ext uri="{0D108BD9-81ED-4DB2-BD59-A6C34878D82A}">
                    <a16:rowId xmlns:a16="http://schemas.microsoft.com/office/drawing/2014/main" val="2513698844"/>
                  </a:ext>
                </a:extLst>
              </a:tr>
              <a:tr h="370840">
                <a:tc>
                  <a:txBody>
                    <a:bodyPr/>
                    <a:lstStyle/>
                    <a:p>
                      <a:r>
                        <a:rPr lang="en-GB" sz="2400" dirty="0"/>
                        <a:t>RWM Combined</a:t>
                      </a:r>
                    </a:p>
                  </a:txBody>
                  <a:tcPr/>
                </a:tc>
                <a:tc>
                  <a:txBody>
                    <a:bodyPr/>
                    <a:lstStyle/>
                    <a:p>
                      <a:r>
                        <a:rPr lang="en-GB" sz="2800" b="0" dirty="0">
                          <a:solidFill>
                            <a:schemeClr val="accent3"/>
                          </a:solidFill>
                        </a:rPr>
                        <a:t>+ 8%</a:t>
                      </a:r>
                    </a:p>
                  </a:txBody>
                  <a:tcPr/>
                </a:tc>
                <a:extLst>
                  <a:ext uri="{0D108BD9-81ED-4DB2-BD59-A6C34878D82A}">
                    <a16:rowId xmlns:a16="http://schemas.microsoft.com/office/drawing/2014/main" val="2156179898"/>
                  </a:ext>
                </a:extLst>
              </a:tr>
            </a:tbl>
          </a:graphicData>
        </a:graphic>
      </p:graphicFrame>
    </p:spTree>
    <p:extLst>
      <p:ext uri="{BB962C8B-B14F-4D97-AF65-F5344CB8AC3E}">
        <p14:creationId xmlns:p14="http://schemas.microsoft.com/office/powerpoint/2010/main" val="3780411009"/>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CA3E2F9-16BE-AB51-3216-AAA88D26F951}"/>
            </a:ext>
          </a:extLst>
        </p:cNvPr>
        <p:cNvGrpSpPr/>
        <p:nvPr/>
      </p:nvGrpSpPr>
      <p:grpSpPr>
        <a:xfrm>
          <a:off x="0" y="0"/>
          <a:ext cx="0" cy="0"/>
          <a:chOff x="0" y="0"/>
          <a:chExt cx="0" cy="0"/>
        </a:xfrm>
      </p:grpSpPr>
      <p:pic>
        <p:nvPicPr>
          <p:cNvPr id="2" name="Picture 2">
            <a:extLst>
              <a:ext uri="{FF2B5EF4-FFF2-40B4-BE49-F238E27FC236}">
                <a16:creationId xmlns:a16="http://schemas.microsoft.com/office/drawing/2014/main" id="{A099FDA0-347B-2EA4-6C71-FA5BDEC14F24}"/>
              </a:ext>
            </a:extLst>
          </p:cNvPr>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728429" y="2037722"/>
            <a:ext cx="8446134" cy="278255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428546757"/>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9D99D1C-8CE7-AFAA-CDC9-0BFFFFB1545F}"/>
            </a:ext>
          </a:extLst>
        </p:cNvPr>
        <p:cNvGrpSpPr/>
        <p:nvPr/>
      </p:nvGrpSpPr>
      <p:grpSpPr>
        <a:xfrm>
          <a:off x="0" y="0"/>
          <a:ext cx="0" cy="0"/>
          <a:chOff x="0" y="0"/>
          <a:chExt cx="0" cy="0"/>
        </a:xfrm>
      </p:grpSpPr>
      <p:sp>
        <p:nvSpPr>
          <p:cNvPr id="2" name="TextBox 1">
            <a:extLst>
              <a:ext uri="{FF2B5EF4-FFF2-40B4-BE49-F238E27FC236}">
                <a16:creationId xmlns:a16="http://schemas.microsoft.com/office/drawing/2014/main" id="{14771F42-7E65-2BCC-4C52-E0F327ACCA5C}"/>
              </a:ext>
            </a:extLst>
          </p:cNvPr>
          <p:cNvSpPr txBox="1"/>
          <p:nvPr/>
        </p:nvSpPr>
        <p:spPr>
          <a:xfrm>
            <a:off x="356617" y="1738068"/>
            <a:ext cx="8997696" cy="3609643"/>
          </a:xfrm>
          <a:prstGeom prst="rect">
            <a:avLst/>
          </a:prstGeom>
          <a:solidFill>
            <a:schemeClr val="bg1"/>
          </a:solidFill>
        </p:spPr>
        <p:txBody>
          <a:bodyPr wrap="square" lIns="91440" tIns="45720" rIns="91440" bIns="45720" anchor="t">
            <a:spAutoFit/>
          </a:bodyPr>
          <a:lstStyle/>
          <a:p>
            <a:pPr defTabSz="261184" hangingPunct="0">
              <a:defRPr/>
            </a:pPr>
            <a:endParaRPr lang="en-GB" sz="2514">
              <a:solidFill>
                <a:srgbClr val="C9C3BA">
                  <a:lumMod val="20000"/>
                  <a:lumOff val="80000"/>
                </a:srgbClr>
              </a:solidFill>
              <a:latin typeface="Avenir Medium"/>
              <a:sym typeface="Avenir Medium"/>
            </a:endParaRPr>
          </a:p>
          <a:p>
            <a:pPr algn="ctr" defTabSz="261184" hangingPunct="0">
              <a:defRPr/>
            </a:pPr>
            <a:r>
              <a:rPr lang="en-US" sz="4000" b="1">
                <a:solidFill>
                  <a:srgbClr val="C00000"/>
                </a:solidFill>
                <a:latin typeface="Calibri"/>
                <a:ea typeface="Calibri"/>
                <a:cs typeface="Calibri"/>
                <a:sym typeface="Avenir Medium"/>
              </a:rPr>
              <a:t>“It is widely understood that positive health and wellbeing contribute to a child’s ability to flourish, thrive and achieve”.</a:t>
            </a:r>
            <a:endParaRPr lang="en-US" sz="4000" b="1">
              <a:solidFill>
                <a:srgbClr val="C00000"/>
              </a:solidFill>
              <a:latin typeface="Calibri"/>
              <a:ea typeface="Calibri"/>
              <a:cs typeface="Calibri"/>
            </a:endParaRPr>
          </a:p>
          <a:p>
            <a:pPr algn="ctr" defTabSz="261184" hangingPunct="0">
              <a:defRPr/>
            </a:pPr>
            <a:endParaRPr lang="en-US" sz="2514">
              <a:solidFill>
                <a:schemeClr val="tx1"/>
              </a:solidFill>
              <a:latin typeface="Avenir Medium"/>
              <a:sym typeface="Avenir Medium"/>
            </a:endParaRPr>
          </a:p>
          <a:p>
            <a:pPr algn="r" defTabSz="261184" hangingPunct="0">
              <a:defRPr/>
            </a:pPr>
            <a:r>
              <a:rPr lang="en-US" sz="1800" b="1" i="1">
                <a:solidFill>
                  <a:schemeClr val="tx1"/>
                </a:solidFill>
                <a:latin typeface="Calibri"/>
                <a:ea typeface="Calibri"/>
                <a:cs typeface="Calibri"/>
                <a:sym typeface="Avenir Medium"/>
              </a:rPr>
              <a:t>(Public Health England 2018)</a:t>
            </a:r>
            <a:endParaRPr lang="en-GB" sz="1800" b="1" i="1">
              <a:solidFill>
                <a:schemeClr val="tx1"/>
              </a:solidFill>
              <a:latin typeface="Calibri"/>
              <a:ea typeface="Calibri"/>
              <a:cs typeface="Calibri"/>
              <a:sym typeface="Avenir Medium"/>
            </a:endParaRPr>
          </a:p>
        </p:txBody>
      </p:sp>
    </p:spTree>
    <p:extLst>
      <p:ext uri="{BB962C8B-B14F-4D97-AF65-F5344CB8AC3E}">
        <p14:creationId xmlns:p14="http://schemas.microsoft.com/office/powerpoint/2010/main" val="3044057472"/>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BEB2C4E-509B-6412-CA40-1AE8FADDA581}"/>
            </a:ext>
          </a:extLst>
        </p:cNvPr>
        <p:cNvGrpSpPr/>
        <p:nvPr/>
      </p:nvGrpSpPr>
      <p:grpSpPr>
        <a:xfrm>
          <a:off x="0" y="0"/>
          <a:ext cx="0" cy="0"/>
          <a:chOff x="0" y="0"/>
          <a:chExt cx="0" cy="0"/>
        </a:xfrm>
      </p:grpSpPr>
      <p:sp>
        <p:nvSpPr>
          <p:cNvPr id="2" name="TextBox 1">
            <a:extLst>
              <a:ext uri="{FF2B5EF4-FFF2-40B4-BE49-F238E27FC236}">
                <a16:creationId xmlns:a16="http://schemas.microsoft.com/office/drawing/2014/main" id="{8C44AED9-E292-3AFB-2934-8F54CCF61E72}"/>
              </a:ext>
            </a:extLst>
          </p:cNvPr>
          <p:cNvSpPr txBox="1"/>
          <p:nvPr/>
        </p:nvSpPr>
        <p:spPr>
          <a:xfrm>
            <a:off x="670687" y="122771"/>
            <a:ext cx="6388354" cy="646331"/>
          </a:xfrm>
          <a:prstGeom prst="rect">
            <a:avLst/>
          </a:prstGeom>
          <a:noFill/>
        </p:spPr>
        <p:txBody>
          <a:bodyPr lIns="91440" tIns="45720" rIns="91440" bIns="45720" anchor="t">
            <a:spAutoFit/>
          </a:bodyPr>
          <a:lstStyle/>
          <a:p>
            <a:pPr defTabSz="261184" hangingPunct="0">
              <a:defRPr/>
            </a:pPr>
            <a:r>
              <a:rPr lang="en-GB" sz="3600" b="1" dirty="0">
                <a:solidFill>
                  <a:srgbClr val="C9C3BA">
                    <a:lumMod val="20000"/>
                    <a:lumOff val="80000"/>
                  </a:srgbClr>
                </a:solidFill>
                <a:latin typeface="Calibri"/>
                <a:ea typeface="Calibri"/>
                <a:cs typeface="Calibri"/>
                <a:sym typeface="Avenir Medium"/>
              </a:rPr>
              <a:t>Our Year 6 message</a:t>
            </a:r>
            <a:endParaRPr lang="en-GB" sz="3600" b="1" dirty="0">
              <a:solidFill>
                <a:srgbClr val="C9C3BA">
                  <a:lumMod val="20000"/>
                  <a:lumOff val="80000"/>
                </a:srgbClr>
              </a:solidFill>
              <a:latin typeface="Calibri" panose="020F0502020204030204" pitchFamily="34" charset="0"/>
              <a:ea typeface="Calibri" panose="020F0502020204030204" pitchFamily="34" charset="0"/>
              <a:cs typeface="Calibri" panose="020F0502020204030204" pitchFamily="34" charset="0"/>
            </a:endParaRPr>
          </a:p>
        </p:txBody>
      </p:sp>
      <p:pic>
        <p:nvPicPr>
          <p:cNvPr id="4" name="Picture 3">
            <a:extLst>
              <a:ext uri="{FF2B5EF4-FFF2-40B4-BE49-F238E27FC236}">
                <a16:creationId xmlns:a16="http://schemas.microsoft.com/office/drawing/2014/main" id="{5C8B1D42-CA62-B2F8-24A5-07239403F7CA}"/>
              </a:ext>
            </a:extLst>
          </p:cNvPr>
          <p:cNvPicPr>
            <a:picLocks noChangeAspect="1"/>
          </p:cNvPicPr>
          <p:nvPr/>
        </p:nvPicPr>
        <p:blipFill>
          <a:blip r:embed="rId2"/>
          <a:stretch>
            <a:fillRect/>
          </a:stretch>
        </p:blipFill>
        <p:spPr>
          <a:xfrm>
            <a:off x="1619250" y="1971048"/>
            <a:ext cx="6667500" cy="3475496"/>
          </a:xfrm>
          <a:prstGeom prst="rect">
            <a:avLst/>
          </a:prstGeom>
        </p:spPr>
      </p:pic>
    </p:spTree>
    <p:extLst>
      <p:ext uri="{BB962C8B-B14F-4D97-AF65-F5344CB8AC3E}">
        <p14:creationId xmlns:p14="http://schemas.microsoft.com/office/powerpoint/2010/main" val="3024926159"/>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E084826-F2C0-AF29-7C79-6C3179FEF3BA}"/>
            </a:ext>
          </a:extLst>
        </p:cNvPr>
        <p:cNvGrpSpPr/>
        <p:nvPr/>
      </p:nvGrpSpPr>
      <p:grpSpPr>
        <a:xfrm>
          <a:off x="0" y="0"/>
          <a:ext cx="0" cy="0"/>
          <a:chOff x="0" y="0"/>
          <a:chExt cx="0" cy="0"/>
        </a:xfrm>
      </p:grpSpPr>
      <p:sp>
        <p:nvSpPr>
          <p:cNvPr id="2" name="TextBox 1">
            <a:extLst>
              <a:ext uri="{FF2B5EF4-FFF2-40B4-BE49-F238E27FC236}">
                <a16:creationId xmlns:a16="http://schemas.microsoft.com/office/drawing/2014/main" id="{4E9BAAC9-6396-9FB6-6EAD-D1DBA7205A37}"/>
              </a:ext>
            </a:extLst>
          </p:cNvPr>
          <p:cNvSpPr txBox="1"/>
          <p:nvPr/>
        </p:nvSpPr>
        <p:spPr>
          <a:xfrm>
            <a:off x="670687" y="122771"/>
            <a:ext cx="6388354" cy="646331"/>
          </a:xfrm>
          <a:prstGeom prst="rect">
            <a:avLst/>
          </a:prstGeom>
          <a:noFill/>
        </p:spPr>
        <p:txBody>
          <a:bodyPr lIns="91440" tIns="45720" rIns="91440" bIns="45720" anchor="t">
            <a:spAutoFit/>
          </a:bodyPr>
          <a:lstStyle/>
          <a:p>
            <a:pPr defTabSz="261184" hangingPunct="0">
              <a:defRPr/>
            </a:pPr>
            <a:r>
              <a:rPr lang="en-GB" sz="3600" b="1" dirty="0">
                <a:solidFill>
                  <a:srgbClr val="C9C3BA">
                    <a:lumMod val="20000"/>
                    <a:lumOff val="80000"/>
                  </a:srgbClr>
                </a:solidFill>
                <a:latin typeface="Calibri"/>
                <a:ea typeface="Calibri"/>
                <a:cs typeface="Calibri"/>
                <a:sym typeface="Avenir Medium"/>
              </a:rPr>
              <a:t>Our year 6 message</a:t>
            </a:r>
            <a:endParaRPr lang="en-GB" sz="3600" b="1" dirty="0">
              <a:solidFill>
                <a:srgbClr val="C9C3BA">
                  <a:lumMod val="20000"/>
                  <a:lumOff val="80000"/>
                </a:srgbClr>
              </a:solidFill>
              <a:latin typeface="Calibri" panose="020F0502020204030204" pitchFamily="34" charset="0"/>
              <a:ea typeface="Calibri" panose="020F0502020204030204" pitchFamily="34" charset="0"/>
              <a:cs typeface="Calibri" panose="020F0502020204030204" pitchFamily="34" charset="0"/>
            </a:endParaRPr>
          </a:p>
        </p:txBody>
      </p:sp>
      <p:pic>
        <p:nvPicPr>
          <p:cNvPr id="4" name="Picture 3">
            <a:extLst>
              <a:ext uri="{FF2B5EF4-FFF2-40B4-BE49-F238E27FC236}">
                <a16:creationId xmlns:a16="http://schemas.microsoft.com/office/drawing/2014/main" id="{498F29E7-1CCF-7EE1-47B1-E11571C964E4}"/>
              </a:ext>
            </a:extLst>
          </p:cNvPr>
          <p:cNvPicPr>
            <a:picLocks noChangeAspect="1"/>
          </p:cNvPicPr>
          <p:nvPr/>
        </p:nvPicPr>
        <p:blipFill>
          <a:blip r:embed="rId2"/>
          <a:stretch>
            <a:fillRect/>
          </a:stretch>
        </p:blipFill>
        <p:spPr>
          <a:xfrm>
            <a:off x="5572124" y="3923672"/>
            <a:ext cx="3810001" cy="2011028"/>
          </a:xfrm>
          <a:prstGeom prst="rect">
            <a:avLst/>
          </a:prstGeom>
        </p:spPr>
      </p:pic>
      <p:sp>
        <p:nvSpPr>
          <p:cNvPr id="5" name="TextBox 4">
            <a:extLst>
              <a:ext uri="{FF2B5EF4-FFF2-40B4-BE49-F238E27FC236}">
                <a16:creationId xmlns:a16="http://schemas.microsoft.com/office/drawing/2014/main" id="{C04280E2-330B-EAD7-C84F-860603BE2B51}"/>
              </a:ext>
            </a:extLst>
          </p:cNvPr>
          <p:cNvSpPr txBox="1"/>
          <p:nvPr/>
        </p:nvSpPr>
        <p:spPr>
          <a:xfrm>
            <a:off x="540128" y="1806055"/>
            <a:ext cx="3764022" cy="646331"/>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r>
              <a:rPr lang="en-US" sz="3600" dirty="0"/>
              <a:t>Be kind</a:t>
            </a:r>
          </a:p>
        </p:txBody>
      </p:sp>
      <p:sp>
        <p:nvSpPr>
          <p:cNvPr id="6" name="TextBox 5">
            <a:extLst>
              <a:ext uri="{FF2B5EF4-FFF2-40B4-BE49-F238E27FC236}">
                <a16:creationId xmlns:a16="http://schemas.microsoft.com/office/drawing/2014/main" id="{C615F9CC-C39F-833F-563E-8E1E0209920E}"/>
              </a:ext>
            </a:extLst>
          </p:cNvPr>
          <p:cNvSpPr txBox="1"/>
          <p:nvPr/>
        </p:nvSpPr>
        <p:spPr>
          <a:xfrm>
            <a:off x="1365945" y="2874125"/>
            <a:ext cx="3764022" cy="646331"/>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r>
              <a:rPr lang="en-US" sz="3600" dirty="0"/>
              <a:t>Be helpful</a:t>
            </a:r>
          </a:p>
        </p:txBody>
      </p:sp>
      <p:sp>
        <p:nvSpPr>
          <p:cNvPr id="7" name="TextBox 6">
            <a:extLst>
              <a:ext uri="{FF2B5EF4-FFF2-40B4-BE49-F238E27FC236}">
                <a16:creationId xmlns:a16="http://schemas.microsoft.com/office/drawing/2014/main" id="{8B63FC27-A921-077A-8D68-7CAE549ADB8C}"/>
              </a:ext>
            </a:extLst>
          </p:cNvPr>
          <p:cNvSpPr txBox="1"/>
          <p:nvPr/>
        </p:nvSpPr>
        <p:spPr>
          <a:xfrm>
            <a:off x="695067" y="4472261"/>
            <a:ext cx="5186422" cy="923330"/>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r>
              <a:rPr lang="en-US" sz="5400" i="1" dirty="0">
                <a:solidFill>
                  <a:srgbClr val="FF0000"/>
                </a:solidFill>
              </a:rPr>
              <a:t>Try your best</a:t>
            </a:r>
          </a:p>
        </p:txBody>
      </p:sp>
      <p:sp>
        <p:nvSpPr>
          <p:cNvPr id="8" name="TextBox 7">
            <a:extLst>
              <a:ext uri="{FF2B5EF4-FFF2-40B4-BE49-F238E27FC236}">
                <a16:creationId xmlns:a16="http://schemas.microsoft.com/office/drawing/2014/main" id="{701C954D-621C-3EA8-ADDC-4FC5BDAD4848}"/>
              </a:ext>
            </a:extLst>
          </p:cNvPr>
          <p:cNvSpPr txBox="1"/>
          <p:nvPr/>
        </p:nvSpPr>
        <p:spPr>
          <a:xfrm>
            <a:off x="6765985" y="1810818"/>
            <a:ext cx="3764022" cy="646331"/>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r>
              <a:rPr lang="en-US" sz="3600" dirty="0"/>
              <a:t>Be polite</a:t>
            </a:r>
          </a:p>
        </p:txBody>
      </p:sp>
      <p:sp>
        <p:nvSpPr>
          <p:cNvPr id="9" name="TextBox 8">
            <a:extLst>
              <a:ext uri="{FF2B5EF4-FFF2-40B4-BE49-F238E27FC236}">
                <a16:creationId xmlns:a16="http://schemas.microsoft.com/office/drawing/2014/main" id="{856D7BC5-DBCE-ED38-8133-FBE9DC27B190}"/>
              </a:ext>
            </a:extLst>
          </p:cNvPr>
          <p:cNvSpPr txBox="1"/>
          <p:nvPr/>
        </p:nvSpPr>
        <p:spPr>
          <a:xfrm>
            <a:off x="3294757" y="1801928"/>
            <a:ext cx="3764022" cy="646331"/>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r>
              <a:rPr lang="en-US" sz="3600" dirty="0"/>
              <a:t>Be thoughtful</a:t>
            </a:r>
          </a:p>
        </p:txBody>
      </p:sp>
      <p:sp>
        <p:nvSpPr>
          <p:cNvPr id="10" name="TextBox 9">
            <a:extLst>
              <a:ext uri="{FF2B5EF4-FFF2-40B4-BE49-F238E27FC236}">
                <a16:creationId xmlns:a16="http://schemas.microsoft.com/office/drawing/2014/main" id="{1982EE31-AF89-879F-18A4-6448A8F084F6}"/>
              </a:ext>
            </a:extLst>
          </p:cNvPr>
          <p:cNvSpPr txBox="1"/>
          <p:nvPr/>
        </p:nvSpPr>
        <p:spPr>
          <a:xfrm>
            <a:off x="5348665" y="2874125"/>
            <a:ext cx="3764022" cy="646331"/>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r>
              <a:rPr lang="en-US" sz="3600" dirty="0"/>
              <a:t>Be focused</a:t>
            </a:r>
          </a:p>
        </p:txBody>
      </p:sp>
    </p:spTree>
    <p:extLst>
      <p:ext uri="{BB962C8B-B14F-4D97-AF65-F5344CB8AC3E}">
        <p14:creationId xmlns:p14="http://schemas.microsoft.com/office/powerpoint/2010/main" val="39230600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5"/>
                                        </p:tgtEl>
                                        <p:attrNameLst>
                                          <p:attrName>style.visibility</p:attrName>
                                        </p:attrNameLst>
                                      </p:cBhvr>
                                      <p:to>
                                        <p:strVal val="visible"/>
                                      </p:to>
                                    </p:set>
                                    <p:animEffect transition="in" filter="fade">
                                      <p:cBhvr>
                                        <p:cTn id="7" dur="500"/>
                                        <p:tgtEl>
                                          <p:spTgt spid="5"/>
                                        </p:tgtEl>
                                      </p:cBhvr>
                                    </p:animEffect>
                                  </p:childTnLst>
                                </p:cTn>
                              </p:par>
                              <p:par>
                                <p:cTn id="8" presetID="10" presetClass="entr" presetSubtype="0" fill="hold" grpId="0" nodeType="withEffect">
                                  <p:stCondLst>
                                    <p:cond delay="0"/>
                                  </p:stCondLst>
                                  <p:childTnLst>
                                    <p:set>
                                      <p:cBhvr>
                                        <p:cTn id="9" dur="1" fill="hold">
                                          <p:stCondLst>
                                            <p:cond delay="0"/>
                                          </p:stCondLst>
                                        </p:cTn>
                                        <p:tgtEl>
                                          <p:spTgt spid="9"/>
                                        </p:tgtEl>
                                        <p:attrNameLst>
                                          <p:attrName>style.visibility</p:attrName>
                                        </p:attrNameLst>
                                      </p:cBhvr>
                                      <p:to>
                                        <p:strVal val="visible"/>
                                      </p:to>
                                    </p:set>
                                    <p:animEffect transition="in" filter="fade">
                                      <p:cBhvr>
                                        <p:cTn id="10" dur="500"/>
                                        <p:tgtEl>
                                          <p:spTgt spid="9"/>
                                        </p:tgtEl>
                                      </p:cBhvr>
                                    </p:animEffect>
                                  </p:childTnLst>
                                </p:cTn>
                              </p:par>
                              <p:par>
                                <p:cTn id="11" presetID="10" presetClass="entr" presetSubtype="0" fill="hold" grpId="0" nodeType="withEffect">
                                  <p:stCondLst>
                                    <p:cond delay="0"/>
                                  </p:stCondLst>
                                  <p:childTnLst>
                                    <p:set>
                                      <p:cBhvr>
                                        <p:cTn id="12" dur="1" fill="hold">
                                          <p:stCondLst>
                                            <p:cond delay="0"/>
                                          </p:stCondLst>
                                        </p:cTn>
                                        <p:tgtEl>
                                          <p:spTgt spid="8"/>
                                        </p:tgtEl>
                                        <p:attrNameLst>
                                          <p:attrName>style.visibility</p:attrName>
                                        </p:attrNameLst>
                                      </p:cBhvr>
                                      <p:to>
                                        <p:strVal val="visible"/>
                                      </p:to>
                                    </p:set>
                                    <p:animEffect transition="in" filter="fade">
                                      <p:cBhvr>
                                        <p:cTn id="13" dur="500"/>
                                        <p:tgtEl>
                                          <p:spTgt spid="8"/>
                                        </p:tgtEl>
                                      </p:cBhvr>
                                    </p:animEffect>
                                  </p:childTnLst>
                                </p:cTn>
                              </p:par>
                              <p:par>
                                <p:cTn id="14" presetID="10" presetClass="entr" presetSubtype="0" fill="hold" grpId="0" nodeType="withEffect">
                                  <p:stCondLst>
                                    <p:cond delay="0"/>
                                  </p:stCondLst>
                                  <p:childTnLst>
                                    <p:set>
                                      <p:cBhvr>
                                        <p:cTn id="15" dur="1" fill="hold">
                                          <p:stCondLst>
                                            <p:cond delay="0"/>
                                          </p:stCondLst>
                                        </p:cTn>
                                        <p:tgtEl>
                                          <p:spTgt spid="10"/>
                                        </p:tgtEl>
                                        <p:attrNameLst>
                                          <p:attrName>style.visibility</p:attrName>
                                        </p:attrNameLst>
                                      </p:cBhvr>
                                      <p:to>
                                        <p:strVal val="visible"/>
                                      </p:to>
                                    </p:set>
                                    <p:animEffect transition="in" filter="fade">
                                      <p:cBhvr>
                                        <p:cTn id="16" dur="500"/>
                                        <p:tgtEl>
                                          <p:spTgt spid="10"/>
                                        </p:tgtEl>
                                      </p:cBhvr>
                                    </p:animEffect>
                                  </p:childTnLst>
                                </p:cTn>
                              </p:par>
                              <p:par>
                                <p:cTn id="17" presetID="10" presetClass="entr" presetSubtype="0" fill="hold" grpId="0" nodeType="withEffect">
                                  <p:stCondLst>
                                    <p:cond delay="0"/>
                                  </p:stCondLst>
                                  <p:childTnLst>
                                    <p:set>
                                      <p:cBhvr>
                                        <p:cTn id="18" dur="1" fill="hold">
                                          <p:stCondLst>
                                            <p:cond delay="0"/>
                                          </p:stCondLst>
                                        </p:cTn>
                                        <p:tgtEl>
                                          <p:spTgt spid="6"/>
                                        </p:tgtEl>
                                        <p:attrNameLst>
                                          <p:attrName>style.visibility</p:attrName>
                                        </p:attrNameLst>
                                      </p:cBhvr>
                                      <p:to>
                                        <p:strVal val="visible"/>
                                      </p:to>
                                    </p:set>
                                    <p:animEffect transition="in" filter="fade">
                                      <p:cBhvr>
                                        <p:cTn id="19" dur="500"/>
                                        <p:tgtEl>
                                          <p:spTgt spid="6"/>
                                        </p:tgtEl>
                                      </p:cBhvr>
                                    </p:animEffect>
                                  </p:childTnLst>
                                </p:cTn>
                              </p:par>
                            </p:childTnLst>
                          </p:cTn>
                        </p:par>
                      </p:childTnLst>
                    </p:cTn>
                  </p:par>
                  <p:par>
                    <p:cTn id="20" fill="hold">
                      <p:stCondLst>
                        <p:cond delay="indefinite"/>
                      </p:stCondLst>
                      <p:childTnLst>
                        <p:par>
                          <p:cTn id="21" fill="hold">
                            <p:stCondLst>
                              <p:cond delay="0"/>
                            </p:stCondLst>
                            <p:childTnLst>
                              <p:par>
                                <p:cTn id="22" presetID="5" presetClass="entr" presetSubtype="10" fill="hold" grpId="0" nodeType="clickEffect">
                                  <p:stCondLst>
                                    <p:cond delay="0"/>
                                  </p:stCondLst>
                                  <p:childTnLst>
                                    <p:set>
                                      <p:cBhvr>
                                        <p:cTn id="23" dur="1" fill="hold">
                                          <p:stCondLst>
                                            <p:cond delay="0"/>
                                          </p:stCondLst>
                                        </p:cTn>
                                        <p:tgtEl>
                                          <p:spTgt spid="7"/>
                                        </p:tgtEl>
                                        <p:attrNameLst>
                                          <p:attrName>style.visibility</p:attrName>
                                        </p:attrNameLst>
                                      </p:cBhvr>
                                      <p:to>
                                        <p:strVal val="visible"/>
                                      </p:to>
                                    </p:set>
                                    <p:animEffect transition="in" filter="checkerboard(across)">
                                      <p:cBhvr>
                                        <p:cTn id="24" dur="500"/>
                                        <p:tgtEl>
                                          <p:spTgt spid="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p:bldP spid="6" grpId="0"/>
      <p:bldP spid="7" grpId="0"/>
      <p:bldP spid="8" grpId="0"/>
      <p:bldP spid="9" grpId="0"/>
      <p:bldP spid="10" grpId="0"/>
    </p:bld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93D07C8-DA88-B785-3E2A-7C7AE6E3D31D}"/>
            </a:ext>
          </a:extLst>
        </p:cNvPr>
        <p:cNvGrpSpPr/>
        <p:nvPr/>
      </p:nvGrpSpPr>
      <p:grpSpPr>
        <a:xfrm>
          <a:off x="0" y="0"/>
          <a:ext cx="0" cy="0"/>
          <a:chOff x="0" y="0"/>
          <a:chExt cx="0" cy="0"/>
        </a:xfrm>
      </p:grpSpPr>
      <p:sp>
        <p:nvSpPr>
          <p:cNvPr id="2" name="TextBox 1">
            <a:extLst>
              <a:ext uri="{FF2B5EF4-FFF2-40B4-BE49-F238E27FC236}">
                <a16:creationId xmlns:a16="http://schemas.microsoft.com/office/drawing/2014/main" id="{D393597D-0ED6-809F-8193-FCB55CBD307A}"/>
              </a:ext>
            </a:extLst>
          </p:cNvPr>
          <p:cNvSpPr txBox="1"/>
          <p:nvPr/>
        </p:nvSpPr>
        <p:spPr>
          <a:xfrm>
            <a:off x="17559" y="1710210"/>
            <a:ext cx="9901354" cy="1323439"/>
          </a:xfrm>
          <a:prstGeom prst="rect">
            <a:avLst/>
          </a:prstGeom>
          <a:noFill/>
        </p:spPr>
        <p:txBody>
          <a:bodyPr wrap="square" lIns="91440" tIns="45720" rIns="91440" bIns="45720" anchor="t">
            <a:spAutoFit/>
          </a:bodyPr>
          <a:lstStyle/>
          <a:p>
            <a:pPr algn="ctr" defTabSz="261184" hangingPunct="0">
              <a:defRPr/>
            </a:pPr>
            <a:r>
              <a:rPr lang="en-GB" sz="4000" b="1" dirty="0">
                <a:latin typeface="Calibri"/>
                <a:ea typeface="Calibri"/>
                <a:cs typeface="Calibri"/>
                <a:sym typeface="Avenir Medium"/>
              </a:rPr>
              <a:t>The children should be focused on our core values and trying their best,</a:t>
            </a:r>
          </a:p>
        </p:txBody>
      </p:sp>
      <p:sp>
        <p:nvSpPr>
          <p:cNvPr id="3" name="TextBox 2">
            <a:extLst>
              <a:ext uri="{FF2B5EF4-FFF2-40B4-BE49-F238E27FC236}">
                <a16:creationId xmlns:a16="http://schemas.microsoft.com/office/drawing/2014/main" id="{0871E838-0624-1F18-B799-E55AAC68ED44}"/>
              </a:ext>
            </a:extLst>
          </p:cNvPr>
          <p:cNvSpPr txBox="1"/>
          <p:nvPr/>
        </p:nvSpPr>
        <p:spPr>
          <a:xfrm>
            <a:off x="2630924" y="3570815"/>
            <a:ext cx="4644145" cy="1746509"/>
          </a:xfrm>
          <a:prstGeom prst="rect">
            <a:avLst/>
          </a:prstGeom>
          <a:noFill/>
          <a:ln w="12700" cap="flat">
            <a:noFill/>
            <a:miter lim="400000"/>
          </a:ln>
          <a:effectLst/>
          <a:sp3d/>
        </p:spPr>
        <p:style>
          <a:lnRef idx="0">
            <a:scrgbClr r="0" g="0" b="0"/>
          </a:lnRef>
          <a:fillRef idx="0">
            <a:scrgbClr r="0" g="0" b="0"/>
          </a:fillRef>
          <a:effectRef idx="0">
            <a:scrgbClr r="0" g="0" b="0"/>
          </a:effectRef>
          <a:fontRef idx="none"/>
        </p:style>
        <p:txBody>
          <a:bodyPr spcFirstLastPara="1" lIns="29022" tIns="29022" rIns="29022" bIns="29022" spcCol="38100">
            <a:spAutoFit/>
          </a:bodyPr>
          <a:lstStyle/>
          <a:p>
            <a:pPr algn="ctr" defTabSz="261184" hangingPunct="0">
              <a:defRPr/>
            </a:pPr>
            <a:r>
              <a:rPr lang="en-US" sz="5484" b="1" i="1">
                <a:solidFill>
                  <a:srgbClr val="C00000"/>
                </a:solidFill>
                <a:latin typeface="Calibri" panose="020F0502020204030204" pitchFamily="34" charset="0"/>
                <a:ea typeface="Calibri" panose="020F0502020204030204" pitchFamily="34" charset="0"/>
                <a:cs typeface="Calibri" panose="020F0502020204030204" pitchFamily="34" charset="0"/>
                <a:sym typeface="Avenir Medium"/>
              </a:rPr>
              <a:t>not</a:t>
            </a:r>
            <a:r>
              <a:rPr lang="en-US" sz="5484">
                <a:solidFill>
                  <a:srgbClr val="FFC000"/>
                </a:solidFill>
                <a:latin typeface="Calibri" panose="020F0502020204030204" pitchFamily="34" charset="0"/>
                <a:ea typeface="Calibri" panose="020F0502020204030204" pitchFamily="34" charset="0"/>
                <a:cs typeface="Calibri" panose="020F0502020204030204" pitchFamily="34" charset="0"/>
                <a:sym typeface="Avenir Medium"/>
              </a:rPr>
              <a:t> </a:t>
            </a:r>
          </a:p>
          <a:p>
            <a:pPr algn="ctr" defTabSz="261184" hangingPunct="0">
              <a:defRPr/>
            </a:pPr>
            <a:r>
              <a:rPr lang="en-US" sz="5484" b="1">
                <a:latin typeface="Calibri" panose="020F0502020204030204" pitchFamily="34" charset="0"/>
                <a:ea typeface="Calibri" panose="020F0502020204030204" pitchFamily="34" charset="0"/>
                <a:cs typeface="Calibri" panose="020F0502020204030204" pitchFamily="34" charset="0"/>
                <a:sym typeface="Avenir Medium"/>
              </a:rPr>
              <a:t>SATs scores.</a:t>
            </a:r>
          </a:p>
        </p:txBody>
      </p:sp>
    </p:spTree>
    <p:extLst>
      <p:ext uri="{BB962C8B-B14F-4D97-AF65-F5344CB8AC3E}">
        <p14:creationId xmlns:p14="http://schemas.microsoft.com/office/powerpoint/2010/main" val="284047108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BBA1823-38EE-A22A-E648-D14678B19355}"/>
            </a:ext>
          </a:extLst>
        </p:cNvPr>
        <p:cNvGrpSpPr/>
        <p:nvPr/>
      </p:nvGrpSpPr>
      <p:grpSpPr>
        <a:xfrm>
          <a:off x="0" y="0"/>
          <a:ext cx="0" cy="0"/>
          <a:chOff x="0" y="0"/>
          <a:chExt cx="0" cy="0"/>
        </a:xfrm>
      </p:grpSpPr>
      <p:pic>
        <p:nvPicPr>
          <p:cNvPr id="2" name="Picture 7">
            <a:extLst>
              <a:ext uri="{FF2B5EF4-FFF2-40B4-BE49-F238E27FC236}">
                <a16:creationId xmlns:a16="http://schemas.microsoft.com/office/drawing/2014/main" id="{94DCBD5B-BDE0-C546-FC67-21C1B2248927}"/>
              </a:ext>
            </a:extLst>
          </p:cNvPr>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3360899" y="2409368"/>
            <a:ext cx="3184201" cy="19362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7" name="Right Arrow 3">
            <a:extLst>
              <a:ext uri="{FF2B5EF4-FFF2-40B4-BE49-F238E27FC236}">
                <a16:creationId xmlns:a16="http://schemas.microsoft.com/office/drawing/2014/main" id="{B73D1F09-0A3B-6DA3-E77C-1BCAC3FB494D}"/>
              </a:ext>
            </a:extLst>
          </p:cNvPr>
          <p:cNvSpPr/>
          <p:nvPr/>
        </p:nvSpPr>
        <p:spPr>
          <a:xfrm>
            <a:off x="1049424" y="3000522"/>
            <a:ext cx="2015887" cy="744882"/>
          </a:xfrm>
          <a:prstGeom prst="rightArrow">
            <a:avLst/>
          </a:prstGeom>
          <a:solidFill>
            <a:schemeClr val="bg1">
              <a:lumMod val="65000"/>
            </a:schemeClr>
          </a:solidFill>
          <a:ln w="12700" cap="flat">
            <a:noFill/>
            <a:miter lim="400000"/>
          </a:ln>
          <a:effectLst/>
          <a:sp3d/>
        </p:spPr>
        <p:style>
          <a:lnRef idx="0">
            <a:scrgbClr r="0" g="0" b="0"/>
          </a:lnRef>
          <a:fillRef idx="0">
            <a:scrgbClr r="0" g="0" b="0"/>
          </a:fillRef>
          <a:effectRef idx="0">
            <a:scrgbClr r="0" g="0" b="0"/>
          </a:effectRef>
          <a:fontRef idx="none"/>
        </p:style>
        <p:txBody>
          <a:bodyPr spcFirstLastPara="1" lIns="29022" tIns="29022" rIns="29022" bIns="29022" spcCol="38100" anchor="ctr">
            <a:spAutoFit/>
          </a:bodyPr>
          <a:lstStyle/>
          <a:p>
            <a:pPr algn="ctr" defTabSz="261184" hangingPunct="0">
              <a:defRPr/>
            </a:pPr>
            <a:r>
              <a:rPr lang="en-US" sz="2056" b="1" cap="all" spc="18">
                <a:solidFill>
                  <a:srgbClr val="C00000"/>
                </a:solidFill>
                <a:latin typeface="Calibri" panose="020F0502020204030204" pitchFamily="34" charset="0"/>
                <a:ea typeface="Calibri" panose="020F0502020204030204" pitchFamily="34" charset="0"/>
                <a:cs typeface="Calibri" panose="020F0502020204030204" pitchFamily="34" charset="0"/>
                <a:sym typeface="Futura"/>
              </a:rPr>
              <a:t>Staff</a:t>
            </a:r>
            <a:endParaRPr lang="en-GB" sz="2056" b="1" cap="all" spc="18">
              <a:solidFill>
                <a:srgbClr val="C00000"/>
              </a:solidFill>
              <a:latin typeface="Calibri" panose="020F0502020204030204" pitchFamily="34" charset="0"/>
              <a:ea typeface="Calibri" panose="020F0502020204030204" pitchFamily="34" charset="0"/>
              <a:cs typeface="Calibri" panose="020F0502020204030204" pitchFamily="34" charset="0"/>
              <a:sym typeface="Futura"/>
            </a:endParaRPr>
          </a:p>
        </p:txBody>
      </p:sp>
      <p:sp>
        <p:nvSpPr>
          <p:cNvPr id="8" name="Right Arrow 11">
            <a:extLst>
              <a:ext uri="{FF2B5EF4-FFF2-40B4-BE49-F238E27FC236}">
                <a16:creationId xmlns:a16="http://schemas.microsoft.com/office/drawing/2014/main" id="{CBA0AF14-35EC-16C5-1F14-7D0FD810051F}"/>
              </a:ext>
            </a:extLst>
          </p:cNvPr>
          <p:cNvSpPr/>
          <p:nvPr/>
        </p:nvSpPr>
        <p:spPr>
          <a:xfrm flipH="1">
            <a:off x="6921636" y="3000522"/>
            <a:ext cx="1730573" cy="744882"/>
          </a:xfrm>
          <a:prstGeom prst="rightArrow">
            <a:avLst/>
          </a:prstGeom>
          <a:solidFill>
            <a:schemeClr val="bg1">
              <a:lumMod val="65000"/>
            </a:schemeClr>
          </a:solidFill>
          <a:ln w="12700" cap="flat">
            <a:noFill/>
            <a:miter lim="400000"/>
          </a:ln>
          <a:effectLst/>
          <a:sp3d/>
        </p:spPr>
        <p:style>
          <a:lnRef idx="0">
            <a:scrgbClr r="0" g="0" b="0"/>
          </a:lnRef>
          <a:fillRef idx="0">
            <a:scrgbClr r="0" g="0" b="0"/>
          </a:fillRef>
          <a:effectRef idx="0">
            <a:scrgbClr r="0" g="0" b="0"/>
          </a:effectRef>
          <a:fontRef idx="none"/>
        </p:style>
        <p:txBody>
          <a:bodyPr spcFirstLastPara="1" lIns="29022" tIns="29022" rIns="29022" bIns="29022" spcCol="38100" anchor="ctr">
            <a:spAutoFit/>
          </a:bodyPr>
          <a:lstStyle/>
          <a:p>
            <a:pPr algn="ctr" defTabSz="261184" hangingPunct="0">
              <a:defRPr/>
            </a:pPr>
            <a:r>
              <a:rPr lang="en-US" sz="2056" b="1" cap="all" spc="18">
                <a:solidFill>
                  <a:srgbClr val="C00000"/>
                </a:solidFill>
                <a:latin typeface="Calibri" panose="020F0502020204030204" pitchFamily="34" charset="0"/>
                <a:ea typeface="Calibri" panose="020F0502020204030204" pitchFamily="34" charset="0"/>
                <a:cs typeface="Calibri" panose="020F0502020204030204" pitchFamily="34" charset="0"/>
                <a:sym typeface="Futura"/>
              </a:rPr>
              <a:t>Home</a:t>
            </a:r>
            <a:endParaRPr lang="en-GB" sz="2056" b="1" cap="all" spc="18">
              <a:solidFill>
                <a:srgbClr val="C00000"/>
              </a:solidFill>
              <a:latin typeface="Calibri" panose="020F0502020204030204" pitchFamily="34" charset="0"/>
              <a:ea typeface="Calibri" panose="020F0502020204030204" pitchFamily="34" charset="0"/>
              <a:cs typeface="Calibri" panose="020F0502020204030204" pitchFamily="34" charset="0"/>
              <a:sym typeface="Futura"/>
            </a:endParaRPr>
          </a:p>
        </p:txBody>
      </p:sp>
      <p:sp>
        <p:nvSpPr>
          <p:cNvPr id="9" name="Left-Right Arrow 5">
            <a:extLst>
              <a:ext uri="{FF2B5EF4-FFF2-40B4-BE49-F238E27FC236}">
                <a16:creationId xmlns:a16="http://schemas.microsoft.com/office/drawing/2014/main" id="{9F3DF0DC-052B-34A2-6584-967BB4DE91E7}"/>
              </a:ext>
            </a:extLst>
          </p:cNvPr>
          <p:cNvSpPr/>
          <p:nvPr/>
        </p:nvSpPr>
        <p:spPr>
          <a:xfrm>
            <a:off x="3855022" y="4592619"/>
            <a:ext cx="2195954" cy="675210"/>
          </a:xfrm>
          <a:prstGeom prst="leftRightArrow">
            <a:avLst/>
          </a:prstGeom>
          <a:solidFill>
            <a:schemeClr val="bg1">
              <a:lumMod val="65000"/>
            </a:schemeClr>
          </a:solidFill>
          <a:ln w="12700" cap="flat">
            <a:noFill/>
            <a:miter lim="400000"/>
          </a:ln>
          <a:effectLst/>
          <a:sp3d/>
        </p:spPr>
        <p:style>
          <a:lnRef idx="0">
            <a:scrgbClr r="0" g="0" b="0"/>
          </a:lnRef>
          <a:fillRef idx="0">
            <a:scrgbClr r="0" g="0" b="0"/>
          </a:fillRef>
          <a:effectRef idx="0">
            <a:scrgbClr r="0" g="0" b="0"/>
          </a:effectRef>
          <a:fontRef idx="none"/>
        </p:style>
        <p:txBody>
          <a:bodyPr spcFirstLastPara="1" lIns="29022" tIns="29022" rIns="29022" bIns="29022" spcCol="38100" anchor="ctr">
            <a:spAutoFit/>
          </a:bodyPr>
          <a:lstStyle/>
          <a:p>
            <a:pPr algn="ctr" defTabSz="261184" hangingPunct="0">
              <a:defRPr/>
            </a:pPr>
            <a:r>
              <a:rPr lang="en-US" sz="1828" b="1" cap="all" spc="18">
                <a:solidFill>
                  <a:srgbClr val="C00000"/>
                </a:solidFill>
                <a:latin typeface="Calibri" panose="020F0502020204030204" pitchFamily="34" charset="0"/>
                <a:ea typeface="Calibri" panose="020F0502020204030204" pitchFamily="34" charset="0"/>
                <a:cs typeface="Calibri" panose="020F0502020204030204" pitchFamily="34" charset="0"/>
                <a:sym typeface="Futura"/>
              </a:rPr>
              <a:t>Child</a:t>
            </a:r>
            <a:endParaRPr lang="en-GB" sz="1828" b="1" cap="all" spc="18">
              <a:solidFill>
                <a:srgbClr val="C00000"/>
              </a:solidFill>
              <a:latin typeface="Calibri" panose="020F0502020204030204" pitchFamily="34" charset="0"/>
              <a:ea typeface="Calibri" panose="020F0502020204030204" pitchFamily="34" charset="0"/>
              <a:cs typeface="Calibri" panose="020F0502020204030204" pitchFamily="34" charset="0"/>
              <a:sym typeface="Futura"/>
            </a:endParaRPr>
          </a:p>
        </p:txBody>
      </p:sp>
      <p:sp>
        <p:nvSpPr>
          <p:cNvPr id="10" name="TextBox 9">
            <a:extLst>
              <a:ext uri="{FF2B5EF4-FFF2-40B4-BE49-F238E27FC236}">
                <a16:creationId xmlns:a16="http://schemas.microsoft.com/office/drawing/2014/main" id="{90135956-7301-7D2D-97C8-5FDF8BAA67FD}"/>
              </a:ext>
            </a:extLst>
          </p:cNvPr>
          <p:cNvSpPr txBox="1"/>
          <p:nvPr/>
        </p:nvSpPr>
        <p:spPr>
          <a:xfrm>
            <a:off x="614501" y="186955"/>
            <a:ext cx="4901620" cy="612609"/>
          </a:xfrm>
          <a:prstGeom prst="rect">
            <a:avLst/>
          </a:prstGeom>
          <a:noFill/>
          <a:ln w="12700" cap="flat">
            <a:noFill/>
            <a:miter lim="400000"/>
          </a:ln>
          <a:effectLst/>
          <a:sp3d/>
        </p:spPr>
        <p:style>
          <a:lnRef idx="0">
            <a:scrgbClr r="0" g="0" b="0"/>
          </a:lnRef>
          <a:fillRef idx="0">
            <a:scrgbClr r="0" g="0" b="0"/>
          </a:fillRef>
          <a:effectRef idx="0">
            <a:scrgbClr r="0" g="0" b="0"/>
          </a:effectRef>
          <a:fontRef idx="none"/>
        </p:style>
        <p:txBody>
          <a:bodyPr spcFirstLastPara="1" wrap="square" lIns="29022" tIns="29022" rIns="29022" bIns="29022" spcCol="38100">
            <a:spAutoFit/>
          </a:bodyPr>
          <a:lstStyle/>
          <a:p>
            <a:pPr defTabSz="261184" hangingPunct="0">
              <a:defRPr/>
            </a:pPr>
            <a:r>
              <a:rPr lang="en-US" sz="3600" b="1">
                <a:solidFill>
                  <a:schemeClr val="bg1"/>
                </a:solidFill>
                <a:latin typeface="Calibri" panose="020F0502020204030204" pitchFamily="34" charset="0"/>
                <a:ea typeface="Calibri" panose="020F0502020204030204" pitchFamily="34" charset="0"/>
                <a:cs typeface="Calibri" panose="020F0502020204030204" pitchFamily="34" charset="0"/>
                <a:sym typeface="Avenir Medium"/>
              </a:rPr>
              <a:t>Working together</a:t>
            </a:r>
            <a:endParaRPr lang="en-GB" sz="3600" b="1">
              <a:solidFill>
                <a:schemeClr val="bg1"/>
              </a:solidFill>
              <a:latin typeface="Calibri" panose="020F0502020204030204" pitchFamily="34" charset="0"/>
              <a:ea typeface="Calibri" panose="020F0502020204030204" pitchFamily="34" charset="0"/>
              <a:cs typeface="Calibri" panose="020F0502020204030204" pitchFamily="34" charset="0"/>
              <a:sym typeface="Avenir Medium"/>
            </a:endParaRPr>
          </a:p>
        </p:txBody>
      </p:sp>
    </p:spTree>
    <p:extLst>
      <p:ext uri="{BB962C8B-B14F-4D97-AF65-F5344CB8AC3E}">
        <p14:creationId xmlns:p14="http://schemas.microsoft.com/office/powerpoint/2010/main" val="282474032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7"/>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8"/>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4" presetClass="entr" presetSubtype="10" fill="hold" nodeType="clickEffect">
                                  <p:stCondLst>
                                    <p:cond delay="0"/>
                                  </p:stCondLst>
                                  <p:childTnLst>
                                    <p:set>
                                      <p:cBhvr>
                                        <p:cTn id="14" dur="1" fill="hold">
                                          <p:stCondLst>
                                            <p:cond delay="0"/>
                                          </p:stCondLst>
                                        </p:cTn>
                                        <p:tgtEl>
                                          <p:spTgt spid="9"/>
                                        </p:tgtEl>
                                        <p:attrNameLst>
                                          <p:attrName>style.visibility</p:attrName>
                                        </p:attrNameLst>
                                      </p:cBhvr>
                                      <p:to>
                                        <p:strVal val="visible"/>
                                      </p:to>
                                    </p:set>
                                    <p:animEffect transition="in" filter="randombar(horizontal)">
                                      <p:cBhvr>
                                        <p:cTn id="15" dur="500"/>
                                        <p:tgtEl>
                                          <p:spTgt spid="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7E208FE-3FF4-1A0F-4CA6-8D44686AE7F9}"/>
            </a:ext>
          </a:extLst>
        </p:cNvPr>
        <p:cNvGrpSpPr/>
        <p:nvPr/>
      </p:nvGrpSpPr>
      <p:grpSpPr>
        <a:xfrm>
          <a:off x="0" y="0"/>
          <a:ext cx="0" cy="0"/>
          <a:chOff x="0" y="0"/>
          <a:chExt cx="0" cy="0"/>
        </a:xfrm>
      </p:grpSpPr>
      <p:pic>
        <p:nvPicPr>
          <p:cNvPr id="2" name="Picture 3">
            <a:extLst>
              <a:ext uri="{FF2B5EF4-FFF2-40B4-BE49-F238E27FC236}">
                <a16:creationId xmlns:a16="http://schemas.microsoft.com/office/drawing/2014/main" id="{75F0ABDC-032F-AA15-FB73-D8D18F7A9C18}"/>
              </a:ext>
            </a:extLst>
          </p:cNvPr>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3220029" y="2456861"/>
            <a:ext cx="3714218" cy="196429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6" name="Picture 5" descr="Tara Anson-Walsh on X: &quot;Had the pleasure of stepping in for @KathrynBatte  this week to write the world of women's football column ⚽️😁 - subscribe to  Mail+ where you can read this">
            <a:extLst>
              <a:ext uri="{FF2B5EF4-FFF2-40B4-BE49-F238E27FC236}">
                <a16:creationId xmlns:a16="http://schemas.microsoft.com/office/drawing/2014/main" id="{9B293DA8-4B1C-5FD5-8FCA-200A69EE62F8}"/>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205759" y="1871577"/>
            <a:ext cx="3009286" cy="3758346"/>
          </a:xfrm>
          <a:prstGeom prst="rect">
            <a:avLst/>
          </a:prstGeom>
          <a:noFill/>
          <a:extLst>
            <a:ext uri="{909E8E84-426E-40DD-AFC4-6F175D3DCCD1}">
              <a14:hiddenFill xmlns:a14="http://schemas.microsoft.com/office/drawing/2010/main">
                <a:solidFill>
                  <a:srgbClr val="FFFFFF"/>
                </a:solidFill>
              </a14:hiddenFill>
            </a:ext>
          </a:extLst>
        </p:spPr>
      </p:pic>
      <p:sp>
        <p:nvSpPr>
          <p:cNvPr id="7" name="TextBox 6">
            <a:extLst>
              <a:ext uri="{FF2B5EF4-FFF2-40B4-BE49-F238E27FC236}">
                <a16:creationId xmlns:a16="http://schemas.microsoft.com/office/drawing/2014/main" id="{C05A2B3C-F172-6004-08A6-1B2B9E85241A}"/>
              </a:ext>
            </a:extLst>
          </p:cNvPr>
          <p:cNvSpPr txBox="1"/>
          <p:nvPr/>
        </p:nvSpPr>
        <p:spPr>
          <a:xfrm>
            <a:off x="519639" y="186235"/>
            <a:ext cx="6388354" cy="646331"/>
          </a:xfrm>
          <a:prstGeom prst="rect">
            <a:avLst/>
          </a:prstGeom>
          <a:noFill/>
        </p:spPr>
        <p:txBody>
          <a:bodyPr>
            <a:spAutoFit/>
          </a:bodyPr>
          <a:lstStyle/>
          <a:p>
            <a:pPr defTabSz="261184" hangingPunct="0">
              <a:defRPr/>
            </a:pPr>
            <a:r>
              <a:rPr lang="en-GB" sz="3600" b="1">
                <a:solidFill>
                  <a:srgbClr val="C9C3BA">
                    <a:lumMod val="20000"/>
                    <a:lumOff val="80000"/>
                  </a:srgbClr>
                </a:solidFill>
                <a:latin typeface="Calibri" panose="020F0502020204030204" pitchFamily="34" charset="0"/>
                <a:ea typeface="Calibri" panose="020F0502020204030204" pitchFamily="34" charset="0"/>
                <a:cs typeface="Calibri" panose="020F0502020204030204" pitchFamily="34" charset="0"/>
                <a:sym typeface="Avenir Medium"/>
              </a:rPr>
              <a:t>Everyday opportunities</a:t>
            </a:r>
            <a:endParaRPr lang="en-GB" sz="3600" b="1" i="1">
              <a:solidFill>
                <a:srgbClr val="C9C3BA">
                  <a:lumMod val="20000"/>
                  <a:lumOff val="80000"/>
                </a:srgbClr>
              </a:solidFill>
              <a:latin typeface="Calibri" panose="020F0502020204030204" pitchFamily="34" charset="0"/>
              <a:ea typeface="Calibri" panose="020F0502020204030204" pitchFamily="34" charset="0"/>
              <a:cs typeface="Calibri" panose="020F0502020204030204" pitchFamily="34" charset="0"/>
              <a:sym typeface="Avenir Medium"/>
            </a:endParaRPr>
          </a:p>
        </p:txBody>
      </p:sp>
      <p:pic>
        <p:nvPicPr>
          <p:cNvPr id="5" name="Picture 4">
            <a:extLst>
              <a:ext uri="{FF2B5EF4-FFF2-40B4-BE49-F238E27FC236}">
                <a16:creationId xmlns:a16="http://schemas.microsoft.com/office/drawing/2014/main" id="{334C6F08-5848-90DF-432D-FA28DB1EAC9E}"/>
              </a:ext>
            </a:extLst>
          </p:cNvPr>
          <p:cNvPicPr>
            <a:picLocks noChangeAspect="1"/>
          </p:cNvPicPr>
          <p:nvPr/>
        </p:nvPicPr>
        <p:blipFill>
          <a:blip r:embed="rId4"/>
          <a:stretch>
            <a:fillRect/>
          </a:stretch>
        </p:blipFill>
        <p:spPr>
          <a:xfrm>
            <a:off x="7089415" y="1404539"/>
            <a:ext cx="2812006" cy="4229100"/>
          </a:xfrm>
          <a:prstGeom prst="rect">
            <a:avLst/>
          </a:prstGeom>
        </p:spPr>
      </p:pic>
      <p:pic>
        <p:nvPicPr>
          <p:cNvPr id="3" name="Picture 2" descr="10 Mistakes Pastry Chefs Wish You Would Stop Making">
            <a:extLst>
              <a:ext uri="{FF2B5EF4-FFF2-40B4-BE49-F238E27FC236}">
                <a16:creationId xmlns:a16="http://schemas.microsoft.com/office/drawing/2014/main" id="{A2050B0F-5B2B-3BA5-15C2-3FDB830B7445}"/>
              </a:ext>
            </a:extLst>
          </p:cNvPr>
          <p:cNvPicPr>
            <a:picLocks noChangeAspect="1"/>
          </p:cNvPicPr>
          <p:nvPr/>
        </p:nvPicPr>
        <p:blipFill>
          <a:blip r:embed="rId5"/>
          <a:stretch>
            <a:fillRect/>
          </a:stretch>
        </p:blipFill>
        <p:spPr>
          <a:xfrm>
            <a:off x="530754" y="1400222"/>
            <a:ext cx="8942164" cy="5194925"/>
          </a:xfrm>
          <a:prstGeom prst="rect">
            <a:avLst/>
          </a:prstGeom>
        </p:spPr>
      </p:pic>
    </p:spTree>
    <p:extLst>
      <p:ext uri="{BB962C8B-B14F-4D97-AF65-F5344CB8AC3E}">
        <p14:creationId xmlns:p14="http://schemas.microsoft.com/office/powerpoint/2010/main" val="165832994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nodeType="clickEffect">
                                  <p:stCondLst>
                                    <p:cond delay="0"/>
                                  </p:stCondLst>
                                  <p:childTnLst>
                                    <p:set>
                                      <p:cBhvr>
                                        <p:cTn id="6" dur="1" fill="hold">
                                          <p:stCondLst>
                                            <p:cond delay="0"/>
                                          </p:stCondLst>
                                        </p:cTn>
                                        <p:tgtEl>
                                          <p:spTgt spid="6"/>
                                        </p:tgtEl>
                                        <p:attrNameLst>
                                          <p:attrName>style.visibility</p:attrName>
                                        </p:attrNameLst>
                                      </p:cBhvr>
                                      <p:to>
                                        <p:strVal val="visible"/>
                                      </p:to>
                                    </p:set>
                                    <p:anim calcmode="lin" valueType="num">
                                      <p:cBhvr additive="base">
                                        <p:cTn id="7" dur="500" fill="hold"/>
                                        <p:tgtEl>
                                          <p:spTgt spid="6"/>
                                        </p:tgtEl>
                                        <p:attrNameLst>
                                          <p:attrName>ppt_x</p:attrName>
                                        </p:attrNameLst>
                                      </p:cBhvr>
                                      <p:tavLst>
                                        <p:tav tm="0">
                                          <p:val>
                                            <p:strVal val="#ppt_x"/>
                                          </p:val>
                                        </p:tav>
                                        <p:tav tm="100000">
                                          <p:val>
                                            <p:strVal val="#ppt_x"/>
                                          </p:val>
                                        </p:tav>
                                      </p:tavLst>
                                    </p:anim>
                                    <p:anim calcmode="lin" valueType="num">
                                      <p:cBhvr additive="base">
                                        <p:cTn id="8" dur="500" fill="hold"/>
                                        <p:tgtEl>
                                          <p:spTgt spid="6"/>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10" presetClass="entr" presetSubtype="0" fill="hold" nodeType="clickEffect">
                                  <p:stCondLst>
                                    <p:cond delay="0"/>
                                  </p:stCondLst>
                                  <p:childTnLst>
                                    <p:set>
                                      <p:cBhvr>
                                        <p:cTn id="12" dur="1" fill="hold">
                                          <p:stCondLst>
                                            <p:cond delay="0"/>
                                          </p:stCondLst>
                                        </p:cTn>
                                        <p:tgtEl>
                                          <p:spTgt spid="5"/>
                                        </p:tgtEl>
                                        <p:attrNameLst>
                                          <p:attrName>style.visibility</p:attrName>
                                        </p:attrNameLst>
                                      </p:cBhvr>
                                      <p:to>
                                        <p:strVal val="visible"/>
                                      </p:to>
                                    </p:set>
                                    <p:animEffect transition="in" filter="fade">
                                      <p:cBhvr>
                                        <p:cTn id="13" dur="500"/>
                                        <p:tgtEl>
                                          <p:spTgt spid="5"/>
                                        </p:tgtEl>
                                      </p:cBhvr>
                                    </p:animEffect>
                                  </p:childTnLst>
                                </p:cTn>
                              </p:par>
                            </p:childTnLst>
                          </p:cTn>
                        </p:par>
                      </p:childTnLst>
                    </p:cTn>
                  </p:par>
                  <p:par>
                    <p:cTn id="14" fill="hold">
                      <p:stCondLst>
                        <p:cond delay="indefinite"/>
                      </p:stCondLst>
                      <p:childTnLst>
                        <p:par>
                          <p:cTn id="15" fill="hold">
                            <p:stCondLst>
                              <p:cond delay="0"/>
                            </p:stCondLst>
                            <p:childTnLst>
                              <p:par>
                                <p:cTn id="16" presetID="3" presetClass="entr" presetSubtype="10" fill="hold" nodeType="clickEffect">
                                  <p:stCondLst>
                                    <p:cond delay="0"/>
                                  </p:stCondLst>
                                  <p:childTnLst>
                                    <p:set>
                                      <p:cBhvr>
                                        <p:cTn id="17" dur="1" fill="hold">
                                          <p:stCondLst>
                                            <p:cond delay="0"/>
                                          </p:stCondLst>
                                        </p:cTn>
                                        <p:tgtEl>
                                          <p:spTgt spid="2"/>
                                        </p:tgtEl>
                                        <p:attrNameLst>
                                          <p:attrName>style.visibility</p:attrName>
                                        </p:attrNameLst>
                                      </p:cBhvr>
                                      <p:to>
                                        <p:strVal val="visible"/>
                                      </p:to>
                                    </p:set>
                                    <p:animEffect transition="in" filter="blinds(horizontal)">
                                      <p:cBhvr>
                                        <p:cTn id="18" dur="500"/>
                                        <p:tgtEl>
                                          <p:spTgt spid="2"/>
                                        </p:tgtEl>
                                      </p:cBhvr>
                                    </p:animEffect>
                                  </p:childTnLst>
                                </p:cTn>
                              </p:par>
                            </p:childTnLst>
                          </p:cTn>
                        </p:par>
                      </p:childTnLst>
                    </p:cTn>
                  </p:par>
                  <p:par>
                    <p:cTn id="19" fill="hold">
                      <p:stCondLst>
                        <p:cond delay="indefinite"/>
                      </p:stCondLst>
                      <p:childTnLst>
                        <p:par>
                          <p:cTn id="20" fill="hold">
                            <p:stCondLst>
                              <p:cond delay="0"/>
                            </p:stCondLst>
                            <p:childTnLst>
                              <p:par>
                                <p:cTn id="21" presetID="2" presetClass="entr" presetSubtype="4" fill="hold" nodeType="clickEffect">
                                  <p:stCondLst>
                                    <p:cond delay="0"/>
                                  </p:stCondLst>
                                  <p:childTnLst>
                                    <p:set>
                                      <p:cBhvr>
                                        <p:cTn id="22" dur="1" fill="hold">
                                          <p:stCondLst>
                                            <p:cond delay="0"/>
                                          </p:stCondLst>
                                        </p:cTn>
                                        <p:tgtEl>
                                          <p:spTgt spid="3"/>
                                        </p:tgtEl>
                                        <p:attrNameLst>
                                          <p:attrName>style.visibility</p:attrName>
                                        </p:attrNameLst>
                                      </p:cBhvr>
                                      <p:to>
                                        <p:strVal val="visible"/>
                                      </p:to>
                                    </p:set>
                                    <p:anim calcmode="lin" valueType="num">
                                      <p:cBhvr additive="base">
                                        <p:cTn id="23" dur="500" fill="hold"/>
                                        <p:tgtEl>
                                          <p:spTgt spid="3"/>
                                        </p:tgtEl>
                                        <p:attrNameLst>
                                          <p:attrName>ppt_x</p:attrName>
                                        </p:attrNameLst>
                                      </p:cBhvr>
                                      <p:tavLst>
                                        <p:tav tm="0">
                                          <p:val>
                                            <p:strVal val="#ppt_x"/>
                                          </p:val>
                                        </p:tav>
                                        <p:tav tm="100000">
                                          <p:val>
                                            <p:strVal val="#ppt_x"/>
                                          </p:val>
                                        </p:tav>
                                      </p:tavLst>
                                    </p:anim>
                                    <p:anim calcmode="lin" valueType="num">
                                      <p:cBhvr additive="base">
                                        <p:cTn id="24" dur="500" fill="hold"/>
                                        <p:tgtEl>
                                          <p:spTgt spid="3"/>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D554B5A-57ED-889D-FFC2-05DB28232E11}"/>
            </a:ext>
          </a:extLst>
        </p:cNvPr>
        <p:cNvGrpSpPr/>
        <p:nvPr/>
      </p:nvGrpSpPr>
      <p:grpSpPr>
        <a:xfrm>
          <a:off x="0" y="0"/>
          <a:ext cx="0" cy="0"/>
          <a:chOff x="0" y="0"/>
          <a:chExt cx="0" cy="0"/>
        </a:xfrm>
      </p:grpSpPr>
      <p:sp>
        <p:nvSpPr>
          <p:cNvPr id="2" name="TextBox 4">
            <a:extLst>
              <a:ext uri="{FF2B5EF4-FFF2-40B4-BE49-F238E27FC236}">
                <a16:creationId xmlns:a16="http://schemas.microsoft.com/office/drawing/2014/main" id="{A5B47275-8061-9848-99C9-16CB7EFE6DA4}"/>
              </a:ext>
            </a:extLst>
          </p:cNvPr>
          <p:cNvSpPr txBox="1">
            <a:spLocks noChangeArrowheads="1"/>
          </p:cNvSpPr>
          <p:nvPr/>
        </p:nvSpPr>
        <p:spPr bwMode="auto">
          <a:xfrm>
            <a:off x="996404" y="1954450"/>
            <a:ext cx="7913192" cy="322274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40" tIns="45720" rIns="91440" bIns="45720" anchor="t">
            <a:spAutoFit/>
          </a:bodyPr>
          <a:lstStyle>
            <a:lvl1pPr marL="180975">
              <a:spcBef>
                <a:spcPts val="3400"/>
              </a:spcBef>
              <a:buClr>
                <a:srgbClr val="9A958E"/>
              </a:buClr>
              <a:buSzPct val="75000"/>
              <a:buChar char="•"/>
              <a:defRPr sz="2800">
                <a:solidFill>
                  <a:srgbClr val="5B5854"/>
                </a:solidFill>
                <a:latin typeface="Avenir Medium"/>
                <a:ea typeface="Avenir Medium"/>
                <a:cs typeface="Avenir Medium"/>
                <a:sym typeface="Avenir Medium"/>
              </a:defRPr>
            </a:lvl1pPr>
            <a:lvl2pPr marL="762000" indent="-381000">
              <a:spcBef>
                <a:spcPts val="3400"/>
              </a:spcBef>
              <a:buClr>
                <a:srgbClr val="9A958E"/>
              </a:buClr>
              <a:buSzPct val="75000"/>
              <a:buChar char="•"/>
              <a:defRPr sz="2800">
                <a:solidFill>
                  <a:srgbClr val="5B5854"/>
                </a:solidFill>
                <a:latin typeface="Avenir Medium"/>
                <a:ea typeface="Avenir Medium"/>
                <a:cs typeface="Avenir Medium"/>
                <a:sym typeface="Avenir Medium"/>
              </a:defRPr>
            </a:lvl2pPr>
            <a:lvl3pPr marL="1143000" indent="-381000">
              <a:spcBef>
                <a:spcPts val="3400"/>
              </a:spcBef>
              <a:buClr>
                <a:srgbClr val="9A958E"/>
              </a:buClr>
              <a:buSzPct val="75000"/>
              <a:buChar char="•"/>
              <a:defRPr sz="2800">
                <a:solidFill>
                  <a:srgbClr val="5B5854"/>
                </a:solidFill>
                <a:latin typeface="Avenir Medium"/>
                <a:ea typeface="Avenir Medium"/>
                <a:cs typeface="Avenir Medium"/>
                <a:sym typeface="Avenir Medium"/>
              </a:defRPr>
            </a:lvl3pPr>
            <a:lvl4pPr marL="1524000" indent="-381000">
              <a:spcBef>
                <a:spcPts val="3400"/>
              </a:spcBef>
              <a:buClr>
                <a:srgbClr val="9A958E"/>
              </a:buClr>
              <a:buSzPct val="75000"/>
              <a:buChar char="•"/>
              <a:defRPr sz="2800">
                <a:solidFill>
                  <a:srgbClr val="5B5854"/>
                </a:solidFill>
                <a:latin typeface="Avenir Medium"/>
                <a:ea typeface="Avenir Medium"/>
                <a:cs typeface="Avenir Medium"/>
                <a:sym typeface="Avenir Medium"/>
              </a:defRPr>
            </a:lvl4pPr>
            <a:lvl5pPr marL="1905000" indent="-381000">
              <a:spcBef>
                <a:spcPts val="3400"/>
              </a:spcBef>
              <a:buClr>
                <a:srgbClr val="9A958E"/>
              </a:buClr>
              <a:buSzPct val="75000"/>
              <a:buChar char="•"/>
              <a:defRPr sz="2800">
                <a:solidFill>
                  <a:srgbClr val="5B5854"/>
                </a:solidFill>
                <a:latin typeface="Avenir Medium"/>
                <a:ea typeface="Avenir Medium"/>
                <a:cs typeface="Avenir Medium"/>
                <a:sym typeface="Avenir Medium"/>
              </a:defRPr>
            </a:lvl5pPr>
            <a:lvl6pPr marL="2362200" indent="-381000" defTabSz="457200" eaLnBrk="0" fontAlgn="base" hangingPunct="0">
              <a:spcBef>
                <a:spcPts val="3400"/>
              </a:spcBef>
              <a:spcAft>
                <a:spcPct val="0"/>
              </a:spcAft>
              <a:buClr>
                <a:srgbClr val="9A958E"/>
              </a:buClr>
              <a:buSzPct val="75000"/>
              <a:buChar char="•"/>
              <a:defRPr sz="2800">
                <a:solidFill>
                  <a:srgbClr val="5B5854"/>
                </a:solidFill>
                <a:latin typeface="Avenir Medium"/>
                <a:ea typeface="Avenir Medium"/>
                <a:cs typeface="Avenir Medium"/>
                <a:sym typeface="Avenir Medium"/>
              </a:defRPr>
            </a:lvl6pPr>
            <a:lvl7pPr marL="2819400" indent="-381000" defTabSz="457200" eaLnBrk="0" fontAlgn="base" hangingPunct="0">
              <a:spcBef>
                <a:spcPts val="3400"/>
              </a:spcBef>
              <a:spcAft>
                <a:spcPct val="0"/>
              </a:spcAft>
              <a:buClr>
                <a:srgbClr val="9A958E"/>
              </a:buClr>
              <a:buSzPct val="75000"/>
              <a:buChar char="•"/>
              <a:defRPr sz="2800">
                <a:solidFill>
                  <a:srgbClr val="5B5854"/>
                </a:solidFill>
                <a:latin typeface="Avenir Medium"/>
                <a:ea typeface="Avenir Medium"/>
                <a:cs typeface="Avenir Medium"/>
                <a:sym typeface="Avenir Medium"/>
              </a:defRPr>
            </a:lvl7pPr>
            <a:lvl8pPr marL="3276600" indent="-381000" defTabSz="457200" eaLnBrk="0" fontAlgn="base" hangingPunct="0">
              <a:spcBef>
                <a:spcPts val="3400"/>
              </a:spcBef>
              <a:spcAft>
                <a:spcPct val="0"/>
              </a:spcAft>
              <a:buClr>
                <a:srgbClr val="9A958E"/>
              </a:buClr>
              <a:buSzPct val="75000"/>
              <a:buChar char="•"/>
              <a:defRPr sz="2800">
                <a:solidFill>
                  <a:srgbClr val="5B5854"/>
                </a:solidFill>
                <a:latin typeface="Avenir Medium"/>
                <a:ea typeface="Avenir Medium"/>
                <a:cs typeface="Avenir Medium"/>
                <a:sym typeface="Avenir Medium"/>
              </a:defRPr>
            </a:lvl8pPr>
            <a:lvl9pPr marL="3733800" indent="-381000" defTabSz="457200" eaLnBrk="0" fontAlgn="base" hangingPunct="0">
              <a:spcBef>
                <a:spcPts val="3400"/>
              </a:spcBef>
              <a:spcAft>
                <a:spcPct val="0"/>
              </a:spcAft>
              <a:buClr>
                <a:srgbClr val="9A958E"/>
              </a:buClr>
              <a:buSzPct val="75000"/>
              <a:buChar char="•"/>
              <a:defRPr sz="2800">
                <a:solidFill>
                  <a:srgbClr val="5B5854"/>
                </a:solidFill>
                <a:latin typeface="Avenir Medium"/>
                <a:ea typeface="Avenir Medium"/>
                <a:cs typeface="Avenir Medium"/>
                <a:sym typeface="Avenir Medium"/>
              </a:defRPr>
            </a:lvl9pPr>
          </a:lstStyle>
          <a:p>
            <a:pPr marL="102870" algn="ctr" defTabSz="261184" fontAlgn="base" hangingPunct="0">
              <a:spcBef>
                <a:spcPct val="0"/>
              </a:spcBef>
              <a:spcAft>
                <a:spcPct val="0"/>
              </a:spcAft>
              <a:buClrTx/>
              <a:buSzTx/>
              <a:buNone/>
            </a:pPr>
            <a:r>
              <a:rPr lang="en-GB" altLang="en-US" sz="3600" dirty="0">
                <a:solidFill>
                  <a:schemeClr val="tx1"/>
                </a:solidFill>
                <a:latin typeface="Calibri"/>
                <a:ea typeface="Calibri"/>
                <a:cs typeface="Calibri"/>
              </a:rPr>
              <a:t>Regular conversation</a:t>
            </a:r>
            <a:endParaRPr lang="en-US" dirty="0">
              <a:solidFill>
                <a:schemeClr val="tx1"/>
              </a:solidFill>
              <a:latin typeface="Calibri"/>
              <a:ea typeface="Calibri"/>
              <a:cs typeface="Calibri"/>
            </a:endParaRPr>
          </a:p>
          <a:p>
            <a:pPr marL="102870" algn="ctr" defTabSz="261184" fontAlgn="base" hangingPunct="0">
              <a:spcBef>
                <a:spcPct val="0"/>
              </a:spcBef>
              <a:spcAft>
                <a:spcPct val="0"/>
              </a:spcAft>
              <a:buClrTx/>
              <a:buSzTx/>
              <a:buNone/>
            </a:pPr>
            <a:r>
              <a:rPr lang="en-GB" altLang="en-US" sz="3600" dirty="0">
                <a:solidFill>
                  <a:schemeClr val="tx1"/>
                </a:solidFill>
                <a:latin typeface="Calibri"/>
                <a:ea typeface="Calibri"/>
                <a:cs typeface="Calibri"/>
              </a:rPr>
              <a:t>Reassurance</a:t>
            </a:r>
          </a:p>
          <a:p>
            <a:pPr marL="102870" algn="ctr" defTabSz="261184" fontAlgn="base" hangingPunct="0">
              <a:spcBef>
                <a:spcPct val="0"/>
              </a:spcBef>
              <a:spcAft>
                <a:spcPct val="0"/>
              </a:spcAft>
              <a:buClrTx/>
              <a:buSzTx/>
              <a:buNone/>
            </a:pPr>
            <a:r>
              <a:rPr lang="en-GB" altLang="en-US" sz="3600" dirty="0">
                <a:solidFill>
                  <a:schemeClr val="tx1"/>
                </a:solidFill>
                <a:latin typeface="Calibri"/>
                <a:ea typeface="Calibri"/>
                <a:cs typeface="Calibri"/>
              </a:rPr>
              <a:t>Praise and encouragement</a:t>
            </a:r>
          </a:p>
          <a:p>
            <a:pPr marL="102870" algn="ctr" defTabSz="261184" fontAlgn="base" hangingPunct="0">
              <a:spcBef>
                <a:spcPct val="0"/>
              </a:spcBef>
              <a:spcAft>
                <a:spcPct val="0"/>
              </a:spcAft>
              <a:buClrTx/>
              <a:buSzTx/>
              <a:buNone/>
            </a:pPr>
            <a:r>
              <a:rPr lang="en-US" altLang="en-US" sz="3600" dirty="0">
                <a:solidFill>
                  <a:schemeClr val="tx1"/>
                </a:solidFill>
                <a:latin typeface="Calibri"/>
                <a:ea typeface="Calibri"/>
                <a:cs typeface="Calibri"/>
              </a:rPr>
              <a:t>Relaxed environment</a:t>
            </a:r>
          </a:p>
          <a:p>
            <a:pPr marL="103386" algn="ctr" defTabSz="261184" fontAlgn="base" hangingPunct="0">
              <a:spcBef>
                <a:spcPct val="0"/>
              </a:spcBef>
              <a:spcAft>
                <a:spcPct val="0"/>
              </a:spcAft>
              <a:buClrTx/>
              <a:buSzTx/>
              <a:buNone/>
            </a:pPr>
            <a:endParaRPr lang="en-US" altLang="en-US" sz="2514">
              <a:solidFill>
                <a:schemeClr val="tx1"/>
              </a:solidFill>
              <a:latin typeface="Calibri" panose="020F0502020204030204" pitchFamily="34" charset="0"/>
              <a:ea typeface="Calibri" panose="020F0502020204030204" pitchFamily="34" charset="0"/>
              <a:cs typeface="Calibri" panose="020F0502020204030204" pitchFamily="34" charset="0"/>
            </a:endParaRPr>
          </a:p>
          <a:p>
            <a:pPr marL="102870" algn="ctr" defTabSz="261184" fontAlgn="base" hangingPunct="0">
              <a:spcBef>
                <a:spcPct val="0"/>
              </a:spcBef>
              <a:spcAft>
                <a:spcPct val="0"/>
              </a:spcAft>
              <a:buClrTx/>
              <a:buSzTx/>
              <a:buNone/>
            </a:pPr>
            <a:r>
              <a:rPr lang="en-US" altLang="en-US" sz="3400" b="1" dirty="0">
                <a:solidFill>
                  <a:srgbClr val="C00000"/>
                </a:solidFill>
                <a:latin typeface="Calibri"/>
                <a:ea typeface="Calibri"/>
                <a:cs typeface="Calibri"/>
              </a:rPr>
              <a:t>Discuss concerns with staff not children</a:t>
            </a:r>
            <a:endParaRPr lang="en-GB" altLang="en-US" sz="3400" b="1" dirty="0">
              <a:solidFill>
                <a:srgbClr val="C00000"/>
              </a:solidFill>
              <a:latin typeface="Calibri"/>
              <a:ea typeface="Calibri"/>
              <a:cs typeface="Calibri"/>
            </a:endParaRPr>
          </a:p>
        </p:txBody>
      </p:sp>
      <p:sp>
        <p:nvSpPr>
          <p:cNvPr id="3" name="TextBox 2">
            <a:extLst>
              <a:ext uri="{FF2B5EF4-FFF2-40B4-BE49-F238E27FC236}">
                <a16:creationId xmlns:a16="http://schemas.microsoft.com/office/drawing/2014/main" id="{457E4A5B-621D-7DFC-3DF0-C886E4BB8207}"/>
              </a:ext>
            </a:extLst>
          </p:cNvPr>
          <p:cNvSpPr txBox="1"/>
          <p:nvPr/>
        </p:nvSpPr>
        <p:spPr>
          <a:xfrm>
            <a:off x="599523" y="190734"/>
            <a:ext cx="6388354" cy="646331"/>
          </a:xfrm>
          <a:prstGeom prst="rect">
            <a:avLst/>
          </a:prstGeom>
          <a:noFill/>
        </p:spPr>
        <p:txBody>
          <a:bodyPr>
            <a:spAutoFit/>
          </a:bodyPr>
          <a:lstStyle/>
          <a:p>
            <a:pPr defTabSz="261184" hangingPunct="0">
              <a:defRPr/>
            </a:pPr>
            <a:r>
              <a:rPr lang="en-GB" sz="3600" b="1">
                <a:solidFill>
                  <a:srgbClr val="C9C3BA">
                    <a:lumMod val="20000"/>
                    <a:lumOff val="80000"/>
                  </a:srgbClr>
                </a:solidFill>
                <a:latin typeface="Calibri" panose="020F0502020204030204" pitchFamily="34" charset="0"/>
                <a:ea typeface="Calibri" panose="020F0502020204030204" pitchFamily="34" charset="0"/>
                <a:cs typeface="Calibri" panose="020F0502020204030204" pitchFamily="34" charset="0"/>
                <a:sym typeface="Avenir Medium"/>
              </a:rPr>
              <a:t>The coming months</a:t>
            </a:r>
            <a:endParaRPr lang="en-GB" sz="3600" b="1" i="1">
              <a:solidFill>
                <a:srgbClr val="C9C3BA">
                  <a:lumMod val="20000"/>
                  <a:lumOff val="80000"/>
                </a:srgbClr>
              </a:solidFill>
              <a:latin typeface="Calibri" panose="020F0502020204030204" pitchFamily="34" charset="0"/>
              <a:ea typeface="Calibri" panose="020F0502020204030204" pitchFamily="34" charset="0"/>
              <a:cs typeface="Calibri" panose="020F0502020204030204" pitchFamily="34" charset="0"/>
              <a:sym typeface="Avenir Medium"/>
            </a:endParaRPr>
          </a:p>
        </p:txBody>
      </p:sp>
    </p:spTree>
    <p:extLst>
      <p:ext uri="{BB962C8B-B14F-4D97-AF65-F5344CB8AC3E}">
        <p14:creationId xmlns:p14="http://schemas.microsoft.com/office/powerpoint/2010/main" val="276806740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2">
                                            <p:txEl>
                                              <p:pRg st="5" end="5"/>
                                            </p:txEl>
                                          </p:spTgt>
                                        </p:tgtEl>
                                        <p:attrNameLst>
                                          <p:attrName>style.visibility</p:attrName>
                                        </p:attrNameLst>
                                      </p:cBhvr>
                                      <p:to>
                                        <p:strVal val="visible"/>
                                      </p:to>
                                    </p:set>
                                    <p:animEffect transition="in" filter="fade">
                                      <p:cBhvr>
                                        <p:cTn id="7" dur="500"/>
                                        <p:tgtEl>
                                          <p:spTgt spid="2">
                                            <p:txEl>
                                              <p:pRg st="5" end="5"/>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7FC7C35-CA49-C2E2-DB88-EF4EAA522FF3}"/>
            </a:ext>
          </a:extLst>
        </p:cNvPr>
        <p:cNvGrpSpPr/>
        <p:nvPr/>
      </p:nvGrpSpPr>
      <p:grpSpPr>
        <a:xfrm>
          <a:off x="0" y="0"/>
          <a:ext cx="0" cy="0"/>
          <a:chOff x="0" y="0"/>
          <a:chExt cx="0" cy="0"/>
        </a:xfrm>
      </p:grpSpPr>
      <p:sp>
        <p:nvSpPr>
          <p:cNvPr id="4" name="TextBox 3">
            <a:extLst>
              <a:ext uri="{FF2B5EF4-FFF2-40B4-BE49-F238E27FC236}">
                <a16:creationId xmlns:a16="http://schemas.microsoft.com/office/drawing/2014/main" id="{910F58A9-EB94-8494-B6BA-F63CD6D4EE4E}"/>
              </a:ext>
            </a:extLst>
          </p:cNvPr>
          <p:cNvSpPr txBox="1"/>
          <p:nvPr/>
        </p:nvSpPr>
        <p:spPr>
          <a:xfrm>
            <a:off x="652999" y="1993873"/>
            <a:ext cx="5168065" cy="3416320"/>
          </a:xfrm>
          <a:prstGeom prst="rect">
            <a:avLst/>
          </a:prstGeom>
          <a:noFill/>
        </p:spPr>
        <p:txBody>
          <a:bodyPr wrap="square">
            <a:spAutoFit/>
          </a:bodyPr>
          <a:lstStyle/>
          <a:p>
            <a:pPr marL="342900" indent="-342900" defTabSz="261184" hangingPunct="0">
              <a:buFont typeface="Arial" panose="020B0604020202020204" pitchFamily="34" charset="0"/>
              <a:buChar char="•"/>
              <a:defRPr/>
            </a:pPr>
            <a:r>
              <a:rPr lang="en-US" sz="2400">
                <a:latin typeface="Calibri" panose="020F0502020204030204" pitchFamily="34" charset="0"/>
                <a:ea typeface="Calibri" panose="020F0502020204030204" pitchFamily="34" charset="0"/>
                <a:cs typeface="Calibri" panose="020F0502020204030204" pitchFamily="34" charset="0"/>
                <a:sym typeface="Avenir Medium"/>
              </a:rPr>
              <a:t>Outdoor activities</a:t>
            </a:r>
          </a:p>
          <a:p>
            <a:pPr marL="342900" indent="-342900" defTabSz="261184" hangingPunct="0">
              <a:buFont typeface="Arial" panose="020B0604020202020204" pitchFamily="34" charset="0"/>
              <a:buChar char="•"/>
              <a:defRPr/>
            </a:pPr>
            <a:endParaRPr lang="en-US" sz="2400">
              <a:latin typeface="Calibri" panose="020F0502020204030204" pitchFamily="34" charset="0"/>
              <a:ea typeface="Calibri" panose="020F0502020204030204" pitchFamily="34" charset="0"/>
              <a:cs typeface="Calibri" panose="020F0502020204030204" pitchFamily="34" charset="0"/>
              <a:sym typeface="Avenir Medium"/>
            </a:endParaRPr>
          </a:p>
          <a:p>
            <a:pPr marL="342900" indent="-342900" defTabSz="261184" hangingPunct="0">
              <a:buFont typeface="Arial" panose="020B0604020202020204" pitchFamily="34" charset="0"/>
              <a:buChar char="•"/>
              <a:defRPr/>
            </a:pPr>
            <a:r>
              <a:rPr lang="en-US" sz="2400">
                <a:latin typeface="Calibri" panose="020F0502020204030204" pitchFamily="34" charset="0"/>
                <a:ea typeface="Calibri" panose="020F0502020204030204" pitchFamily="34" charset="0"/>
                <a:cs typeface="Calibri" panose="020F0502020204030204" pitchFamily="34" charset="0"/>
                <a:sym typeface="Avenir Medium"/>
              </a:rPr>
              <a:t>No overuse of screens</a:t>
            </a:r>
          </a:p>
          <a:p>
            <a:pPr marL="342900" indent="-342900" defTabSz="261184" hangingPunct="0">
              <a:buFont typeface="Arial" panose="020B0604020202020204" pitchFamily="34" charset="0"/>
              <a:buChar char="•"/>
              <a:defRPr/>
            </a:pPr>
            <a:endParaRPr lang="en-US" sz="2400">
              <a:latin typeface="Calibri" panose="020F0502020204030204" pitchFamily="34" charset="0"/>
              <a:ea typeface="Calibri" panose="020F0502020204030204" pitchFamily="34" charset="0"/>
              <a:cs typeface="Calibri" panose="020F0502020204030204" pitchFamily="34" charset="0"/>
              <a:sym typeface="Avenir Medium"/>
            </a:endParaRPr>
          </a:p>
          <a:p>
            <a:pPr marL="342900" indent="-342900" defTabSz="261184" hangingPunct="0">
              <a:buFont typeface="Arial" panose="020B0604020202020204" pitchFamily="34" charset="0"/>
              <a:buChar char="•"/>
              <a:defRPr/>
            </a:pPr>
            <a:r>
              <a:rPr lang="en-US" sz="2400">
                <a:latin typeface="Calibri" panose="020F0502020204030204" pitchFamily="34" charset="0"/>
                <a:ea typeface="Calibri" panose="020F0502020204030204" pitchFamily="34" charset="0"/>
                <a:cs typeface="Calibri" panose="020F0502020204030204" pitchFamily="34" charset="0"/>
                <a:sym typeface="Avenir Medium"/>
              </a:rPr>
              <a:t>The right food at the right time</a:t>
            </a:r>
          </a:p>
          <a:p>
            <a:pPr marL="342900" indent="-342900" defTabSz="261184" hangingPunct="0">
              <a:buFont typeface="Arial" panose="020B0604020202020204" pitchFamily="34" charset="0"/>
              <a:buChar char="•"/>
              <a:defRPr/>
            </a:pPr>
            <a:endParaRPr lang="en-US" sz="2400">
              <a:latin typeface="Calibri" panose="020F0502020204030204" pitchFamily="34" charset="0"/>
              <a:ea typeface="Calibri" panose="020F0502020204030204" pitchFamily="34" charset="0"/>
              <a:cs typeface="Calibri" panose="020F0502020204030204" pitchFamily="34" charset="0"/>
              <a:sym typeface="Avenir Medium"/>
            </a:endParaRPr>
          </a:p>
          <a:p>
            <a:pPr marL="342900" indent="-342900" defTabSz="261184" hangingPunct="0">
              <a:buFont typeface="Arial" panose="020B0604020202020204" pitchFamily="34" charset="0"/>
              <a:buChar char="•"/>
              <a:defRPr/>
            </a:pPr>
            <a:r>
              <a:rPr lang="en-US" sz="2400">
                <a:latin typeface="Calibri" panose="020F0502020204030204" pitchFamily="34" charset="0"/>
                <a:ea typeface="Calibri" panose="020F0502020204030204" pitchFamily="34" charset="0"/>
                <a:cs typeface="Calibri" panose="020F0502020204030204" pitchFamily="34" charset="0"/>
                <a:sym typeface="Avenir Medium"/>
              </a:rPr>
              <a:t>Hydration</a:t>
            </a:r>
          </a:p>
          <a:p>
            <a:pPr marL="342900" indent="-342900" defTabSz="261184" hangingPunct="0">
              <a:buFont typeface="Arial" panose="020B0604020202020204" pitchFamily="34" charset="0"/>
              <a:buChar char="•"/>
              <a:defRPr/>
            </a:pPr>
            <a:endParaRPr lang="en-US" sz="2400">
              <a:latin typeface="Calibri" panose="020F0502020204030204" pitchFamily="34" charset="0"/>
              <a:ea typeface="Calibri" panose="020F0502020204030204" pitchFamily="34" charset="0"/>
              <a:cs typeface="Calibri" panose="020F0502020204030204" pitchFamily="34" charset="0"/>
              <a:sym typeface="Avenir Medium"/>
            </a:endParaRPr>
          </a:p>
          <a:p>
            <a:pPr marL="342900" indent="-342900" defTabSz="261184" hangingPunct="0">
              <a:buFont typeface="Arial" panose="020B0604020202020204" pitchFamily="34" charset="0"/>
              <a:buChar char="•"/>
              <a:defRPr/>
            </a:pPr>
            <a:r>
              <a:rPr lang="en-US" sz="2400">
                <a:latin typeface="Calibri" panose="020F0502020204030204" pitchFamily="34" charset="0"/>
                <a:ea typeface="Calibri" panose="020F0502020204030204" pitchFamily="34" charset="0"/>
                <a:cs typeface="Calibri" panose="020F0502020204030204" pitchFamily="34" charset="0"/>
                <a:sym typeface="Avenir Medium"/>
              </a:rPr>
              <a:t>Sufficient sleep</a:t>
            </a:r>
            <a:endParaRPr lang="en-GB" sz="2400">
              <a:latin typeface="Calibri" panose="020F0502020204030204" pitchFamily="34" charset="0"/>
              <a:ea typeface="Calibri" panose="020F0502020204030204" pitchFamily="34" charset="0"/>
              <a:cs typeface="Calibri" panose="020F0502020204030204" pitchFamily="34" charset="0"/>
              <a:sym typeface="Avenir Medium"/>
            </a:endParaRPr>
          </a:p>
        </p:txBody>
      </p:sp>
      <p:pic>
        <p:nvPicPr>
          <p:cNvPr id="6" name="Picture 3">
            <a:extLst>
              <a:ext uri="{FF2B5EF4-FFF2-40B4-BE49-F238E27FC236}">
                <a16:creationId xmlns:a16="http://schemas.microsoft.com/office/drawing/2014/main" id="{6E6BC6DC-1E14-7EE5-436C-9A4048801354}"/>
              </a:ext>
            </a:extLst>
          </p:cNvPr>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6291072" y="1703703"/>
            <a:ext cx="2881919" cy="42824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7" name="TextBox 6">
            <a:extLst>
              <a:ext uri="{FF2B5EF4-FFF2-40B4-BE49-F238E27FC236}">
                <a16:creationId xmlns:a16="http://schemas.microsoft.com/office/drawing/2014/main" id="{1C461A52-0880-70A9-A5C6-0E1A133B45C4}"/>
              </a:ext>
            </a:extLst>
          </p:cNvPr>
          <p:cNvSpPr txBox="1"/>
          <p:nvPr/>
        </p:nvSpPr>
        <p:spPr>
          <a:xfrm>
            <a:off x="-97282" y="225556"/>
            <a:ext cx="6388354" cy="646331"/>
          </a:xfrm>
          <a:prstGeom prst="rect">
            <a:avLst/>
          </a:prstGeom>
          <a:noFill/>
        </p:spPr>
        <p:txBody>
          <a:bodyPr>
            <a:spAutoFit/>
          </a:bodyPr>
          <a:lstStyle/>
          <a:p>
            <a:pPr algn="ctr" defTabSz="261184" hangingPunct="0">
              <a:defRPr/>
            </a:pPr>
            <a:r>
              <a:rPr lang="en-GB" sz="3600" b="1">
                <a:solidFill>
                  <a:srgbClr val="C9C3BA">
                    <a:lumMod val="20000"/>
                    <a:lumOff val="80000"/>
                  </a:srgbClr>
                </a:solidFill>
                <a:latin typeface="Calibri" panose="020F0502020204030204" pitchFamily="34" charset="0"/>
                <a:ea typeface="Calibri" panose="020F0502020204030204" pitchFamily="34" charset="0"/>
                <a:cs typeface="Calibri" panose="020F0502020204030204" pitchFamily="34" charset="0"/>
                <a:sym typeface="Avenir Medium"/>
              </a:rPr>
              <a:t>A couple of weeks before</a:t>
            </a:r>
            <a:endParaRPr lang="en-GB" sz="3600" b="1" i="1">
              <a:solidFill>
                <a:srgbClr val="C9C3BA">
                  <a:lumMod val="20000"/>
                  <a:lumOff val="80000"/>
                </a:srgbClr>
              </a:solidFill>
              <a:latin typeface="Calibri" panose="020F0502020204030204" pitchFamily="34" charset="0"/>
              <a:ea typeface="Calibri" panose="020F0502020204030204" pitchFamily="34" charset="0"/>
              <a:cs typeface="Calibri" panose="020F0502020204030204" pitchFamily="34" charset="0"/>
              <a:sym typeface="Avenir Medium"/>
            </a:endParaRPr>
          </a:p>
        </p:txBody>
      </p:sp>
    </p:spTree>
    <p:extLst>
      <p:ext uri="{BB962C8B-B14F-4D97-AF65-F5344CB8AC3E}">
        <p14:creationId xmlns:p14="http://schemas.microsoft.com/office/powerpoint/2010/main" val="1271979047"/>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A5B5A09-FAE1-06BE-4EB5-37C4C7FDE6B2}"/>
            </a:ext>
          </a:extLst>
        </p:cNvPr>
        <p:cNvGrpSpPr/>
        <p:nvPr/>
      </p:nvGrpSpPr>
      <p:grpSpPr>
        <a:xfrm>
          <a:off x="0" y="0"/>
          <a:ext cx="0" cy="0"/>
          <a:chOff x="0" y="0"/>
          <a:chExt cx="0" cy="0"/>
        </a:xfrm>
      </p:grpSpPr>
      <p:pic>
        <p:nvPicPr>
          <p:cNvPr id="3" name="Picture 5">
            <a:extLst>
              <a:ext uri="{FF2B5EF4-FFF2-40B4-BE49-F238E27FC236}">
                <a16:creationId xmlns:a16="http://schemas.microsoft.com/office/drawing/2014/main" id="{6764F4D9-9D26-D3FC-D674-1ECE3E7BBAA5}"/>
              </a:ext>
            </a:extLst>
          </p:cNvPr>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4953000" y="2474328"/>
            <a:ext cx="4140437" cy="217515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4" name="Picture 3">
            <a:extLst>
              <a:ext uri="{FF2B5EF4-FFF2-40B4-BE49-F238E27FC236}">
                <a16:creationId xmlns:a16="http://schemas.microsoft.com/office/drawing/2014/main" id="{BE23B27A-3022-9DED-4EF6-72E1DD4152AD}"/>
              </a:ext>
            </a:extLst>
          </p:cNvPr>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464268" y="2474328"/>
            <a:ext cx="4110048" cy="218951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6" name="TextBox 5">
            <a:extLst>
              <a:ext uri="{FF2B5EF4-FFF2-40B4-BE49-F238E27FC236}">
                <a16:creationId xmlns:a16="http://schemas.microsoft.com/office/drawing/2014/main" id="{204E2BC7-F1B4-36B4-9304-22D7F5A98EFD}"/>
              </a:ext>
            </a:extLst>
          </p:cNvPr>
          <p:cNvSpPr txBox="1"/>
          <p:nvPr/>
        </p:nvSpPr>
        <p:spPr>
          <a:xfrm>
            <a:off x="549993" y="128165"/>
            <a:ext cx="6388354" cy="646331"/>
          </a:xfrm>
          <a:prstGeom prst="rect">
            <a:avLst/>
          </a:prstGeom>
          <a:noFill/>
        </p:spPr>
        <p:txBody>
          <a:bodyPr>
            <a:spAutoFit/>
          </a:bodyPr>
          <a:lstStyle/>
          <a:p>
            <a:pPr defTabSz="261184" hangingPunct="0">
              <a:defRPr/>
            </a:pPr>
            <a:r>
              <a:rPr lang="en-GB" sz="3600" b="1">
                <a:solidFill>
                  <a:srgbClr val="C9C3BA">
                    <a:lumMod val="20000"/>
                    <a:lumOff val="80000"/>
                  </a:srgbClr>
                </a:solidFill>
                <a:latin typeface="Calibri" panose="020F0502020204030204" pitchFamily="34" charset="0"/>
                <a:ea typeface="Calibri" panose="020F0502020204030204" pitchFamily="34" charset="0"/>
                <a:cs typeface="Calibri" panose="020F0502020204030204" pitchFamily="34" charset="0"/>
                <a:sym typeface="Avenir Medium"/>
              </a:rPr>
              <a:t>Supporting focus</a:t>
            </a:r>
          </a:p>
        </p:txBody>
      </p:sp>
    </p:spTree>
    <p:extLst>
      <p:ext uri="{BB962C8B-B14F-4D97-AF65-F5344CB8AC3E}">
        <p14:creationId xmlns:p14="http://schemas.microsoft.com/office/powerpoint/2010/main" val="299549008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6" presetClass="entr" presetSubtype="21" fill="hold" nodeType="click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barn(inVertical)">
                                      <p:cBhvr>
                                        <p:cTn id="7" dur="500"/>
                                        <p:tgtEl>
                                          <p:spTgt spid="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9CEDB1F-DB1D-6D93-42B3-5A0E2352DD40}"/>
            </a:ext>
          </a:extLst>
        </p:cNvPr>
        <p:cNvGrpSpPr/>
        <p:nvPr/>
      </p:nvGrpSpPr>
      <p:grpSpPr>
        <a:xfrm>
          <a:off x="0" y="0"/>
          <a:ext cx="0" cy="0"/>
          <a:chOff x="0" y="0"/>
          <a:chExt cx="0" cy="0"/>
        </a:xfrm>
      </p:grpSpPr>
      <p:sp>
        <p:nvSpPr>
          <p:cNvPr id="2" name="TextBox 1">
            <a:extLst>
              <a:ext uri="{FF2B5EF4-FFF2-40B4-BE49-F238E27FC236}">
                <a16:creationId xmlns:a16="http://schemas.microsoft.com/office/drawing/2014/main" id="{31998302-8ABB-93A6-8F6D-07AA9D17AB42}"/>
              </a:ext>
            </a:extLst>
          </p:cNvPr>
          <p:cNvSpPr txBox="1"/>
          <p:nvPr/>
        </p:nvSpPr>
        <p:spPr>
          <a:xfrm>
            <a:off x="-432139" y="219430"/>
            <a:ext cx="6082369" cy="612609"/>
          </a:xfrm>
          <a:prstGeom prst="rect">
            <a:avLst/>
          </a:prstGeom>
          <a:noFill/>
          <a:ln w="12700" cap="flat">
            <a:noFill/>
            <a:miter lim="400000"/>
          </a:ln>
          <a:effectLst/>
          <a:sp3d/>
        </p:spPr>
        <p:style>
          <a:lnRef idx="0">
            <a:scrgbClr r="0" g="0" b="0"/>
          </a:lnRef>
          <a:fillRef idx="0">
            <a:scrgbClr r="0" g="0" b="0"/>
          </a:fillRef>
          <a:effectRef idx="0">
            <a:scrgbClr r="0" g="0" b="0"/>
          </a:effectRef>
          <a:fontRef idx="none"/>
        </p:style>
        <p:txBody>
          <a:bodyPr spcFirstLastPara="1" wrap="square" lIns="29022" tIns="29022" rIns="29022" bIns="29022" spcCol="38100">
            <a:spAutoFit/>
          </a:bodyPr>
          <a:lstStyle/>
          <a:p>
            <a:pPr algn="ctr" defTabSz="261184" hangingPunct="0">
              <a:defRPr/>
            </a:pPr>
            <a:r>
              <a:rPr lang="en-US" sz="3600" b="1">
                <a:solidFill>
                  <a:schemeClr val="bg1"/>
                </a:solidFill>
                <a:latin typeface="Calibri" panose="020F0502020204030204" pitchFamily="34" charset="0"/>
                <a:ea typeface="Calibri" panose="020F0502020204030204" pitchFamily="34" charset="0"/>
                <a:cs typeface="Calibri" panose="020F0502020204030204" pitchFamily="34" charset="0"/>
                <a:sym typeface="Avenir Medium"/>
              </a:rPr>
              <a:t>Information sharing</a:t>
            </a:r>
            <a:endParaRPr lang="en-GB" sz="3600" b="1">
              <a:solidFill>
                <a:schemeClr val="bg1"/>
              </a:solidFill>
              <a:latin typeface="Calibri" panose="020F0502020204030204" pitchFamily="34" charset="0"/>
              <a:ea typeface="Calibri" panose="020F0502020204030204" pitchFamily="34" charset="0"/>
              <a:cs typeface="Calibri" panose="020F0502020204030204" pitchFamily="34" charset="0"/>
              <a:sym typeface="Avenir Medium"/>
            </a:endParaRPr>
          </a:p>
        </p:txBody>
      </p:sp>
      <p:pic>
        <p:nvPicPr>
          <p:cNvPr id="4" name="Picture 3">
            <a:extLst>
              <a:ext uri="{FF2B5EF4-FFF2-40B4-BE49-F238E27FC236}">
                <a16:creationId xmlns:a16="http://schemas.microsoft.com/office/drawing/2014/main" id="{FC65FAD0-C524-C810-B658-D9217042039A}"/>
              </a:ext>
            </a:extLst>
          </p:cNvPr>
          <p:cNvPicPr>
            <a:picLocks noChangeAspect="1"/>
          </p:cNvPicPr>
          <p:nvPr/>
        </p:nvPicPr>
        <p:blipFill>
          <a:blip r:embed="rId2"/>
          <a:stretch>
            <a:fillRect/>
          </a:stretch>
        </p:blipFill>
        <p:spPr>
          <a:xfrm>
            <a:off x="1877854" y="2101540"/>
            <a:ext cx="6150291" cy="2915196"/>
          </a:xfrm>
          <a:prstGeom prst="rect">
            <a:avLst/>
          </a:prstGeom>
        </p:spPr>
      </p:pic>
    </p:spTree>
    <p:extLst>
      <p:ext uri="{BB962C8B-B14F-4D97-AF65-F5344CB8AC3E}">
        <p14:creationId xmlns:p14="http://schemas.microsoft.com/office/powerpoint/2010/main" val="157830068"/>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1BC50CF-AEFD-AA64-469D-1DEE39B55230}"/>
            </a:ext>
          </a:extLst>
        </p:cNvPr>
        <p:cNvGrpSpPr/>
        <p:nvPr/>
      </p:nvGrpSpPr>
      <p:grpSpPr>
        <a:xfrm>
          <a:off x="0" y="0"/>
          <a:ext cx="0" cy="0"/>
          <a:chOff x="0" y="0"/>
          <a:chExt cx="0" cy="0"/>
        </a:xfrm>
      </p:grpSpPr>
      <p:sp>
        <p:nvSpPr>
          <p:cNvPr id="2" name="TextBox 1">
            <a:extLst>
              <a:ext uri="{FF2B5EF4-FFF2-40B4-BE49-F238E27FC236}">
                <a16:creationId xmlns:a16="http://schemas.microsoft.com/office/drawing/2014/main" id="{17ABE0D9-9DC7-E794-BE89-7CBF6C7E0896}"/>
              </a:ext>
            </a:extLst>
          </p:cNvPr>
          <p:cNvSpPr txBox="1"/>
          <p:nvPr/>
        </p:nvSpPr>
        <p:spPr>
          <a:xfrm>
            <a:off x="-377314" y="215354"/>
            <a:ext cx="6353680" cy="646331"/>
          </a:xfrm>
          <a:prstGeom prst="rect">
            <a:avLst/>
          </a:prstGeom>
          <a:noFill/>
        </p:spPr>
        <p:txBody>
          <a:bodyPr wrap="square">
            <a:spAutoFit/>
          </a:bodyPr>
          <a:lstStyle/>
          <a:p>
            <a:pPr algn="ctr" defTabSz="261184" hangingPunct="0">
              <a:defRPr/>
            </a:pPr>
            <a:r>
              <a:rPr lang="en-GB" sz="3600" b="1">
                <a:solidFill>
                  <a:srgbClr val="C9C3BA">
                    <a:lumMod val="20000"/>
                    <a:lumOff val="80000"/>
                  </a:srgbClr>
                </a:solidFill>
                <a:latin typeface="Calibri" panose="020F0502020204030204" pitchFamily="34" charset="0"/>
                <a:ea typeface="Calibri" panose="020F0502020204030204" pitchFamily="34" charset="0"/>
                <a:cs typeface="Calibri" panose="020F0502020204030204" pitchFamily="34" charset="0"/>
                <a:sym typeface="Avenir Medium"/>
              </a:rPr>
              <a:t>SATs week organisation</a:t>
            </a:r>
          </a:p>
        </p:txBody>
      </p:sp>
      <p:sp>
        <p:nvSpPr>
          <p:cNvPr id="4" name="TextBox 3">
            <a:extLst>
              <a:ext uri="{FF2B5EF4-FFF2-40B4-BE49-F238E27FC236}">
                <a16:creationId xmlns:a16="http://schemas.microsoft.com/office/drawing/2014/main" id="{82BAB457-8A69-E134-B7D5-07538C81D94D}"/>
              </a:ext>
            </a:extLst>
          </p:cNvPr>
          <p:cNvSpPr txBox="1"/>
          <p:nvPr/>
        </p:nvSpPr>
        <p:spPr>
          <a:xfrm>
            <a:off x="4098082" y="2976304"/>
            <a:ext cx="4024917" cy="338554"/>
          </a:xfrm>
          <a:prstGeom prst="rect">
            <a:avLst/>
          </a:prstGeom>
          <a:noFill/>
        </p:spPr>
        <p:txBody>
          <a:bodyPr>
            <a:spAutoFit/>
          </a:bodyPr>
          <a:lstStyle/>
          <a:p>
            <a:pPr defTabSz="261184" hangingPunct="0">
              <a:defRPr/>
            </a:pPr>
            <a:r>
              <a:rPr lang="en-GB" sz="1600" b="1">
                <a:solidFill>
                  <a:srgbClr val="C9C3BA">
                    <a:lumMod val="20000"/>
                    <a:lumOff val="80000"/>
                  </a:srgbClr>
                </a:solidFill>
                <a:latin typeface="Avenir Medium"/>
                <a:sym typeface="Avenir Medium"/>
              </a:rPr>
              <a:t>English: grammar, punctuation and spelling.</a:t>
            </a:r>
          </a:p>
        </p:txBody>
      </p:sp>
      <p:sp>
        <p:nvSpPr>
          <p:cNvPr id="6" name="TextBox 5">
            <a:extLst>
              <a:ext uri="{FF2B5EF4-FFF2-40B4-BE49-F238E27FC236}">
                <a16:creationId xmlns:a16="http://schemas.microsoft.com/office/drawing/2014/main" id="{F0DBDA22-3264-4995-5663-71DC82F7A794}"/>
              </a:ext>
            </a:extLst>
          </p:cNvPr>
          <p:cNvSpPr txBox="1"/>
          <p:nvPr/>
        </p:nvSpPr>
        <p:spPr>
          <a:xfrm>
            <a:off x="4134658" y="3571880"/>
            <a:ext cx="4024917" cy="338554"/>
          </a:xfrm>
          <a:prstGeom prst="rect">
            <a:avLst/>
          </a:prstGeom>
          <a:noFill/>
        </p:spPr>
        <p:txBody>
          <a:bodyPr>
            <a:spAutoFit/>
          </a:bodyPr>
          <a:lstStyle/>
          <a:p>
            <a:pPr defTabSz="261184" hangingPunct="0">
              <a:defRPr/>
            </a:pPr>
            <a:r>
              <a:rPr lang="en-GB" sz="1600" b="1">
                <a:solidFill>
                  <a:srgbClr val="C9C3BA">
                    <a:lumMod val="20000"/>
                    <a:lumOff val="80000"/>
                  </a:srgbClr>
                </a:solidFill>
                <a:latin typeface="Avenir Medium"/>
                <a:sym typeface="Avenir Medium"/>
              </a:rPr>
              <a:t>English: reading.</a:t>
            </a:r>
          </a:p>
        </p:txBody>
      </p:sp>
      <p:sp>
        <p:nvSpPr>
          <p:cNvPr id="7" name="TextBox 6">
            <a:extLst>
              <a:ext uri="{FF2B5EF4-FFF2-40B4-BE49-F238E27FC236}">
                <a16:creationId xmlns:a16="http://schemas.microsoft.com/office/drawing/2014/main" id="{A49AED52-7711-CF77-57AF-518183835245}"/>
              </a:ext>
            </a:extLst>
          </p:cNvPr>
          <p:cNvSpPr txBox="1"/>
          <p:nvPr/>
        </p:nvSpPr>
        <p:spPr>
          <a:xfrm>
            <a:off x="4118932" y="4080638"/>
            <a:ext cx="4024917" cy="584775"/>
          </a:xfrm>
          <a:prstGeom prst="rect">
            <a:avLst/>
          </a:prstGeom>
          <a:noFill/>
        </p:spPr>
        <p:txBody>
          <a:bodyPr>
            <a:spAutoFit/>
          </a:bodyPr>
          <a:lstStyle/>
          <a:p>
            <a:pPr defTabSz="261184" hangingPunct="0">
              <a:defRPr/>
            </a:pPr>
            <a:r>
              <a:rPr lang="en-GB" sz="1600" b="1">
                <a:solidFill>
                  <a:srgbClr val="C9C3BA">
                    <a:lumMod val="20000"/>
                    <a:lumOff val="80000"/>
                  </a:srgbClr>
                </a:solidFill>
                <a:latin typeface="Avenir Medium"/>
                <a:sym typeface="Avenir Medium"/>
              </a:rPr>
              <a:t>Maths paper 1 (arithmetic) and paper 2 (reasoning).</a:t>
            </a:r>
          </a:p>
        </p:txBody>
      </p:sp>
      <p:sp>
        <p:nvSpPr>
          <p:cNvPr id="8" name="TextBox 7">
            <a:extLst>
              <a:ext uri="{FF2B5EF4-FFF2-40B4-BE49-F238E27FC236}">
                <a16:creationId xmlns:a16="http://schemas.microsoft.com/office/drawing/2014/main" id="{3D353F03-28D0-C3C3-0D9B-1308F2FC3FBE}"/>
              </a:ext>
            </a:extLst>
          </p:cNvPr>
          <p:cNvSpPr txBox="1"/>
          <p:nvPr/>
        </p:nvSpPr>
        <p:spPr>
          <a:xfrm>
            <a:off x="4137220" y="4781567"/>
            <a:ext cx="4024917" cy="338554"/>
          </a:xfrm>
          <a:prstGeom prst="rect">
            <a:avLst/>
          </a:prstGeom>
          <a:noFill/>
        </p:spPr>
        <p:txBody>
          <a:bodyPr>
            <a:spAutoFit/>
          </a:bodyPr>
          <a:lstStyle/>
          <a:p>
            <a:pPr defTabSz="261184" hangingPunct="0">
              <a:defRPr/>
            </a:pPr>
            <a:r>
              <a:rPr lang="en-GB" sz="1600" b="1">
                <a:solidFill>
                  <a:srgbClr val="C9C3BA">
                    <a:lumMod val="20000"/>
                    <a:lumOff val="80000"/>
                  </a:srgbClr>
                </a:solidFill>
                <a:latin typeface="Avenir Medium"/>
                <a:sym typeface="Avenir Medium"/>
              </a:rPr>
              <a:t>Maths paper 3 (reasoning).</a:t>
            </a:r>
          </a:p>
        </p:txBody>
      </p:sp>
      <p:sp>
        <p:nvSpPr>
          <p:cNvPr id="10" name="TextBox 9">
            <a:extLst>
              <a:ext uri="{FF2B5EF4-FFF2-40B4-BE49-F238E27FC236}">
                <a16:creationId xmlns:a16="http://schemas.microsoft.com/office/drawing/2014/main" id="{04563677-BA49-9769-BF8F-1CCD7886C139}"/>
              </a:ext>
            </a:extLst>
          </p:cNvPr>
          <p:cNvSpPr txBox="1"/>
          <p:nvPr/>
        </p:nvSpPr>
        <p:spPr>
          <a:xfrm>
            <a:off x="457200" y="1837944"/>
            <a:ext cx="3067938" cy="523220"/>
          </a:xfrm>
          <a:prstGeom prst="rect">
            <a:avLst/>
          </a:prstGeom>
          <a:noFill/>
        </p:spPr>
        <p:txBody>
          <a:bodyPr wrap="square" rtlCol="0">
            <a:spAutoFit/>
          </a:bodyPr>
          <a:lstStyle/>
          <a:p>
            <a:r>
              <a:rPr lang="en-GB" sz="2800" b="1">
                <a:latin typeface="Calibri" panose="020F0502020204030204" pitchFamily="34" charset="0"/>
                <a:ea typeface="Calibri" panose="020F0502020204030204" pitchFamily="34" charset="0"/>
                <a:cs typeface="Calibri" panose="020F0502020204030204" pitchFamily="34" charset="0"/>
              </a:rPr>
              <a:t>Timings</a:t>
            </a:r>
          </a:p>
        </p:txBody>
      </p:sp>
      <p:graphicFrame>
        <p:nvGraphicFramePr>
          <p:cNvPr id="11" name="Table 10">
            <a:extLst>
              <a:ext uri="{FF2B5EF4-FFF2-40B4-BE49-F238E27FC236}">
                <a16:creationId xmlns:a16="http://schemas.microsoft.com/office/drawing/2014/main" id="{E21DD869-3C43-6199-35E0-9DE1E7C4AABE}"/>
              </a:ext>
            </a:extLst>
          </p:cNvPr>
          <p:cNvGraphicFramePr>
            <a:graphicFrameLocks noGrp="1"/>
          </p:cNvGraphicFramePr>
          <p:nvPr>
            <p:extLst>
              <p:ext uri="{D42A27DB-BD31-4B8C-83A1-F6EECF244321}">
                <p14:modId xmlns:p14="http://schemas.microsoft.com/office/powerpoint/2010/main" val="594211210"/>
              </p:ext>
            </p:extLst>
          </p:nvPr>
        </p:nvGraphicFramePr>
        <p:xfrm>
          <a:off x="457200" y="2983358"/>
          <a:ext cx="9162288" cy="2194560"/>
        </p:xfrm>
        <a:graphic>
          <a:graphicData uri="http://schemas.openxmlformats.org/drawingml/2006/table">
            <a:tbl>
              <a:tblPr firstRow="1" bandRow="1">
                <a:tableStyleId>{5C22544A-7EE6-4342-B048-85BDC9FD1C3A}</a:tableStyleId>
              </a:tblPr>
              <a:tblGrid>
                <a:gridCol w="3438409">
                  <a:extLst>
                    <a:ext uri="{9D8B030D-6E8A-4147-A177-3AD203B41FA5}">
                      <a16:colId xmlns:a16="http://schemas.microsoft.com/office/drawing/2014/main" val="2380020186"/>
                    </a:ext>
                  </a:extLst>
                </a:gridCol>
                <a:gridCol w="5723879">
                  <a:extLst>
                    <a:ext uri="{9D8B030D-6E8A-4147-A177-3AD203B41FA5}">
                      <a16:colId xmlns:a16="http://schemas.microsoft.com/office/drawing/2014/main" val="700082856"/>
                    </a:ext>
                  </a:extLst>
                </a:gridCol>
              </a:tblGrid>
              <a:tr h="370840">
                <a:tc>
                  <a:txBody>
                    <a:bodyPr/>
                    <a:lstStyle/>
                    <a:p>
                      <a:r>
                        <a:rPr lang="en-GB" sz="2400" b="1">
                          <a:solidFill>
                            <a:srgbClr val="C00000"/>
                          </a:solidFill>
                          <a:latin typeface="Calibri"/>
                          <a:ea typeface="Calibri"/>
                          <a:cs typeface="Calibri"/>
                        </a:rPr>
                        <a:t>Monday 10</a:t>
                      </a:r>
                      <a:r>
                        <a:rPr lang="en-GB" sz="2400" b="1" baseline="30000">
                          <a:solidFill>
                            <a:srgbClr val="C00000"/>
                          </a:solidFill>
                          <a:latin typeface="Calibri"/>
                          <a:ea typeface="Calibri"/>
                          <a:cs typeface="Calibri"/>
                        </a:rPr>
                        <a:t>th</a:t>
                      </a:r>
                      <a:r>
                        <a:rPr lang="en-GB" sz="2400" b="1">
                          <a:solidFill>
                            <a:srgbClr val="C00000"/>
                          </a:solidFill>
                          <a:latin typeface="Calibri"/>
                          <a:ea typeface="Calibri"/>
                          <a:cs typeface="Calibri"/>
                        </a:rPr>
                        <a:t> May</a:t>
                      </a:r>
                    </a:p>
                  </a:txBody>
                  <a:tcPr>
                    <a:solidFill>
                      <a:schemeClr val="bg1">
                        <a:lumMod val="85000"/>
                      </a:schemeClr>
                    </a:solidFill>
                  </a:tcPr>
                </a:tc>
                <a:tc>
                  <a:txBody>
                    <a:bodyPr/>
                    <a:lstStyle/>
                    <a:p>
                      <a:r>
                        <a:rPr lang="en-GB" sz="2400" b="0">
                          <a:solidFill>
                            <a:schemeClr val="tx1"/>
                          </a:solidFill>
                          <a:latin typeface="Calibri" panose="020F0502020204030204" pitchFamily="34" charset="0"/>
                          <a:ea typeface="Calibri" panose="020F0502020204030204" pitchFamily="34" charset="0"/>
                          <a:cs typeface="Calibri" panose="020F0502020204030204" pitchFamily="34" charset="0"/>
                        </a:rPr>
                        <a:t>English: grammar, punctuation and spelling</a:t>
                      </a:r>
                    </a:p>
                  </a:txBody>
                  <a:tcPr>
                    <a:solidFill>
                      <a:schemeClr val="bg1">
                        <a:lumMod val="85000"/>
                      </a:schemeClr>
                    </a:solidFill>
                  </a:tcPr>
                </a:tc>
                <a:extLst>
                  <a:ext uri="{0D108BD9-81ED-4DB2-BD59-A6C34878D82A}">
                    <a16:rowId xmlns:a16="http://schemas.microsoft.com/office/drawing/2014/main" val="3095995064"/>
                  </a:ext>
                </a:extLst>
              </a:tr>
              <a:tr h="370840">
                <a:tc>
                  <a:txBody>
                    <a:bodyPr/>
                    <a:lstStyle/>
                    <a:p>
                      <a:r>
                        <a:rPr lang="en-GB" sz="2400" b="1">
                          <a:solidFill>
                            <a:srgbClr val="C00000"/>
                          </a:solidFill>
                          <a:latin typeface="Calibri"/>
                          <a:ea typeface="Calibri"/>
                          <a:cs typeface="Calibri"/>
                        </a:rPr>
                        <a:t>Tuesday 11</a:t>
                      </a:r>
                      <a:r>
                        <a:rPr lang="en-GB" sz="2400" b="1" baseline="30000">
                          <a:solidFill>
                            <a:srgbClr val="C00000"/>
                          </a:solidFill>
                          <a:latin typeface="Calibri"/>
                          <a:ea typeface="Calibri"/>
                          <a:cs typeface="Calibri"/>
                        </a:rPr>
                        <a:t>th</a:t>
                      </a:r>
                      <a:r>
                        <a:rPr lang="en-GB" sz="2400" b="1">
                          <a:solidFill>
                            <a:srgbClr val="C00000"/>
                          </a:solidFill>
                          <a:latin typeface="Calibri"/>
                          <a:ea typeface="Calibri"/>
                          <a:cs typeface="Calibri"/>
                        </a:rPr>
                        <a:t> May</a:t>
                      </a:r>
                    </a:p>
                  </a:txBody>
                  <a:tcPr>
                    <a:solidFill>
                      <a:schemeClr val="bg1">
                        <a:lumMod val="85000"/>
                      </a:schemeClr>
                    </a:solidFill>
                  </a:tcPr>
                </a:tc>
                <a:tc>
                  <a:txBody>
                    <a:bodyPr/>
                    <a:lstStyle/>
                    <a:p>
                      <a:r>
                        <a:rPr lang="en-GB" sz="2400">
                          <a:latin typeface="Calibri" panose="020F0502020204030204" pitchFamily="34" charset="0"/>
                          <a:ea typeface="Calibri" panose="020F0502020204030204" pitchFamily="34" charset="0"/>
                          <a:cs typeface="Calibri" panose="020F0502020204030204" pitchFamily="34" charset="0"/>
                        </a:rPr>
                        <a:t>English: reading</a:t>
                      </a:r>
                    </a:p>
                  </a:txBody>
                  <a:tcPr>
                    <a:solidFill>
                      <a:schemeClr val="bg1">
                        <a:lumMod val="85000"/>
                      </a:schemeClr>
                    </a:solidFill>
                  </a:tcPr>
                </a:tc>
                <a:extLst>
                  <a:ext uri="{0D108BD9-81ED-4DB2-BD59-A6C34878D82A}">
                    <a16:rowId xmlns:a16="http://schemas.microsoft.com/office/drawing/2014/main" val="789894897"/>
                  </a:ext>
                </a:extLst>
              </a:tr>
              <a:tr h="370840">
                <a:tc>
                  <a:txBody>
                    <a:bodyPr/>
                    <a:lstStyle/>
                    <a:p>
                      <a:r>
                        <a:rPr lang="en-GB" sz="2400" b="1">
                          <a:solidFill>
                            <a:srgbClr val="C00000"/>
                          </a:solidFill>
                          <a:latin typeface="Calibri"/>
                          <a:ea typeface="Calibri"/>
                          <a:cs typeface="Calibri"/>
                        </a:rPr>
                        <a:t>Wednesday 12</a:t>
                      </a:r>
                      <a:r>
                        <a:rPr lang="en-GB" sz="2400" b="1" baseline="30000">
                          <a:solidFill>
                            <a:srgbClr val="C00000"/>
                          </a:solidFill>
                          <a:latin typeface="Calibri"/>
                          <a:ea typeface="Calibri"/>
                          <a:cs typeface="Calibri"/>
                        </a:rPr>
                        <a:t>th</a:t>
                      </a:r>
                      <a:r>
                        <a:rPr lang="en-GB" sz="2400" b="1">
                          <a:solidFill>
                            <a:srgbClr val="C00000"/>
                          </a:solidFill>
                          <a:latin typeface="Calibri"/>
                          <a:ea typeface="Calibri"/>
                          <a:cs typeface="Calibri"/>
                        </a:rPr>
                        <a:t> May</a:t>
                      </a:r>
                    </a:p>
                  </a:txBody>
                  <a:tcPr>
                    <a:solidFill>
                      <a:schemeClr val="bg1">
                        <a:lumMod val="85000"/>
                      </a:schemeClr>
                    </a:solidFill>
                  </a:tcPr>
                </a:tc>
                <a:tc>
                  <a:txBody>
                    <a:bodyPr/>
                    <a:lstStyle/>
                    <a:p>
                      <a:r>
                        <a:rPr lang="en-GB" sz="2400">
                          <a:latin typeface="Calibri" panose="020F0502020204030204" pitchFamily="34" charset="0"/>
                          <a:ea typeface="Calibri" panose="020F0502020204030204" pitchFamily="34" charset="0"/>
                          <a:cs typeface="Calibri" panose="020F0502020204030204" pitchFamily="34" charset="0"/>
                        </a:rPr>
                        <a:t>Maths Paper 1 (arithmetic) </a:t>
                      </a:r>
                    </a:p>
                    <a:p>
                      <a:r>
                        <a:rPr lang="en-GB" sz="2400">
                          <a:latin typeface="Calibri" panose="020F0502020204030204" pitchFamily="34" charset="0"/>
                          <a:ea typeface="Calibri" panose="020F0502020204030204" pitchFamily="34" charset="0"/>
                          <a:cs typeface="Calibri" panose="020F0502020204030204" pitchFamily="34" charset="0"/>
                        </a:rPr>
                        <a:t>Maths Paper 2 (reasoning)</a:t>
                      </a:r>
                    </a:p>
                  </a:txBody>
                  <a:tcPr>
                    <a:solidFill>
                      <a:schemeClr val="bg1">
                        <a:lumMod val="85000"/>
                      </a:schemeClr>
                    </a:solidFill>
                  </a:tcPr>
                </a:tc>
                <a:extLst>
                  <a:ext uri="{0D108BD9-81ED-4DB2-BD59-A6C34878D82A}">
                    <a16:rowId xmlns:a16="http://schemas.microsoft.com/office/drawing/2014/main" val="464528363"/>
                  </a:ext>
                </a:extLst>
              </a:tr>
              <a:tr h="370840">
                <a:tc>
                  <a:txBody>
                    <a:bodyPr/>
                    <a:lstStyle/>
                    <a:p>
                      <a:r>
                        <a:rPr lang="en-GB" sz="2400" b="1">
                          <a:solidFill>
                            <a:srgbClr val="C00000"/>
                          </a:solidFill>
                          <a:latin typeface="Calibri"/>
                          <a:ea typeface="Calibri"/>
                          <a:cs typeface="Calibri"/>
                        </a:rPr>
                        <a:t>Thursday 13</a:t>
                      </a:r>
                      <a:r>
                        <a:rPr lang="en-GB" sz="2400" b="1" baseline="30000">
                          <a:solidFill>
                            <a:srgbClr val="C00000"/>
                          </a:solidFill>
                          <a:latin typeface="Calibri"/>
                          <a:ea typeface="Calibri"/>
                          <a:cs typeface="Calibri"/>
                        </a:rPr>
                        <a:t>th</a:t>
                      </a:r>
                      <a:r>
                        <a:rPr lang="en-GB" sz="2400" b="1">
                          <a:solidFill>
                            <a:srgbClr val="C00000"/>
                          </a:solidFill>
                          <a:latin typeface="Calibri"/>
                          <a:ea typeface="Calibri"/>
                          <a:cs typeface="Calibri"/>
                        </a:rPr>
                        <a:t> May</a:t>
                      </a:r>
                    </a:p>
                  </a:txBody>
                  <a:tcPr>
                    <a:solidFill>
                      <a:schemeClr val="bg1">
                        <a:lumMod val="85000"/>
                      </a:schemeClr>
                    </a:solidFill>
                  </a:tcPr>
                </a:tc>
                <a:tc>
                  <a:txBody>
                    <a:bodyPr/>
                    <a:lstStyle/>
                    <a:p>
                      <a:r>
                        <a:rPr lang="en-GB" sz="2400">
                          <a:latin typeface="Calibri" panose="020F0502020204030204" pitchFamily="34" charset="0"/>
                          <a:ea typeface="Calibri" panose="020F0502020204030204" pitchFamily="34" charset="0"/>
                          <a:cs typeface="Calibri" panose="020F0502020204030204" pitchFamily="34" charset="0"/>
                        </a:rPr>
                        <a:t>Maths Paper 3 (reasoning)</a:t>
                      </a:r>
                    </a:p>
                  </a:txBody>
                  <a:tcPr>
                    <a:solidFill>
                      <a:schemeClr val="bg1">
                        <a:lumMod val="85000"/>
                      </a:schemeClr>
                    </a:solidFill>
                  </a:tcPr>
                </a:tc>
                <a:extLst>
                  <a:ext uri="{0D108BD9-81ED-4DB2-BD59-A6C34878D82A}">
                    <a16:rowId xmlns:a16="http://schemas.microsoft.com/office/drawing/2014/main" val="1336687987"/>
                  </a:ext>
                </a:extLst>
              </a:tr>
            </a:tbl>
          </a:graphicData>
        </a:graphic>
      </p:graphicFrame>
    </p:spTree>
    <p:extLst>
      <p:ext uri="{BB962C8B-B14F-4D97-AF65-F5344CB8AC3E}">
        <p14:creationId xmlns:p14="http://schemas.microsoft.com/office/powerpoint/2010/main" val="752483722"/>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347574F-DD85-2FE9-7DD0-8BB37200D385}"/>
            </a:ext>
          </a:extLst>
        </p:cNvPr>
        <p:cNvGrpSpPr/>
        <p:nvPr/>
      </p:nvGrpSpPr>
      <p:grpSpPr>
        <a:xfrm>
          <a:off x="0" y="0"/>
          <a:ext cx="0" cy="0"/>
          <a:chOff x="0" y="0"/>
          <a:chExt cx="0" cy="0"/>
        </a:xfrm>
      </p:grpSpPr>
      <p:sp>
        <p:nvSpPr>
          <p:cNvPr id="2" name="TextBox 1">
            <a:extLst>
              <a:ext uri="{FF2B5EF4-FFF2-40B4-BE49-F238E27FC236}">
                <a16:creationId xmlns:a16="http://schemas.microsoft.com/office/drawing/2014/main" id="{55D17CF3-32B6-5662-746A-4990E0D0A965}"/>
              </a:ext>
            </a:extLst>
          </p:cNvPr>
          <p:cNvSpPr txBox="1"/>
          <p:nvPr/>
        </p:nvSpPr>
        <p:spPr>
          <a:xfrm>
            <a:off x="409956" y="168110"/>
            <a:ext cx="7287768" cy="646331"/>
          </a:xfrm>
          <a:prstGeom prst="rect">
            <a:avLst/>
          </a:prstGeom>
          <a:noFill/>
        </p:spPr>
        <p:txBody>
          <a:bodyPr wrap="square">
            <a:spAutoFit/>
          </a:bodyPr>
          <a:lstStyle/>
          <a:p>
            <a:pPr defTabSz="261184" hangingPunct="0">
              <a:defRPr/>
            </a:pPr>
            <a:r>
              <a:rPr lang="en-GB" sz="3600" b="1">
                <a:solidFill>
                  <a:srgbClr val="C9C3BA">
                    <a:lumMod val="20000"/>
                    <a:lumOff val="80000"/>
                  </a:srgbClr>
                </a:solidFill>
                <a:latin typeface="Calibri" panose="020F0502020204030204" pitchFamily="34" charset="0"/>
                <a:ea typeface="Calibri" panose="020F0502020204030204" pitchFamily="34" charset="0"/>
                <a:cs typeface="Calibri" panose="020F0502020204030204" pitchFamily="34" charset="0"/>
                <a:sym typeface="Avenir Medium"/>
              </a:rPr>
              <a:t>SATs week organisation</a:t>
            </a:r>
          </a:p>
        </p:txBody>
      </p:sp>
      <p:sp>
        <p:nvSpPr>
          <p:cNvPr id="3" name="TextBox 2">
            <a:extLst>
              <a:ext uri="{FF2B5EF4-FFF2-40B4-BE49-F238E27FC236}">
                <a16:creationId xmlns:a16="http://schemas.microsoft.com/office/drawing/2014/main" id="{B814872E-5F15-2350-DDCB-792B33F7B5BE}"/>
              </a:ext>
            </a:extLst>
          </p:cNvPr>
          <p:cNvSpPr txBox="1"/>
          <p:nvPr/>
        </p:nvSpPr>
        <p:spPr>
          <a:xfrm>
            <a:off x="404600" y="1351217"/>
            <a:ext cx="9095063" cy="4324261"/>
          </a:xfrm>
          <a:prstGeom prst="rect">
            <a:avLst/>
          </a:prstGeom>
          <a:noFill/>
        </p:spPr>
        <p:txBody>
          <a:bodyPr wrap="square" lIns="91440" tIns="45720" rIns="91440" bIns="45720" anchor="t">
            <a:spAutoFit/>
          </a:bodyPr>
          <a:lstStyle/>
          <a:p>
            <a:pPr marL="104140" algn="ctr" defTabSz="261184" hangingPunct="0">
              <a:defRPr/>
            </a:pPr>
            <a:r>
              <a:rPr lang="en-GB" sz="2500" dirty="0">
                <a:solidFill>
                  <a:schemeClr val="tx1"/>
                </a:solidFill>
                <a:latin typeface="Avenir Medium"/>
                <a:sym typeface="Avenir Medium"/>
              </a:rPr>
              <a:t>Children arrive from 8am.</a:t>
            </a:r>
            <a:endParaRPr lang="en-US" sz="2500" dirty="0">
              <a:solidFill>
                <a:schemeClr val="tx1"/>
              </a:solidFill>
            </a:endParaRPr>
          </a:p>
          <a:p>
            <a:pPr marL="104140" algn="ctr" defTabSz="261184">
              <a:defRPr/>
            </a:pPr>
            <a:endParaRPr lang="en-GB" sz="2500" dirty="0">
              <a:solidFill>
                <a:schemeClr val="tx1"/>
              </a:solidFill>
              <a:latin typeface="Avenir Medium"/>
              <a:sym typeface="Avenir Medium"/>
            </a:endParaRPr>
          </a:p>
          <a:p>
            <a:pPr marL="104140" algn="ctr" defTabSz="261184" hangingPunct="0">
              <a:defRPr/>
            </a:pPr>
            <a:r>
              <a:rPr lang="en-GB" sz="2500" dirty="0">
                <a:solidFill>
                  <a:schemeClr val="tx1"/>
                </a:solidFill>
                <a:latin typeface="Avenir Medium"/>
                <a:sym typeface="Avenir Medium"/>
              </a:rPr>
              <a:t>Healthy breakfast with their friends and teachers.</a:t>
            </a:r>
            <a:endParaRPr lang="en-GB" sz="2500" dirty="0">
              <a:solidFill>
                <a:schemeClr val="tx1"/>
              </a:solidFill>
              <a:latin typeface="Avenir Medium"/>
            </a:endParaRPr>
          </a:p>
          <a:p>
            <a:pPr marL="104140" algn="ctr" defTabSz="261184">
              <a:defRPr/>
            </a:pPr>
            <a:endParaRPr lang="en-GB" sz="2500" dirty="0">
              <a:solidFill>
                <a:schemeClr val="tx1"/>
              </a:solidFill>
              <a:latin typeface="Avenir Medium"/>
              <a:sym typeface="Avenir Medium"/>
            </a:endParaRPr>
          </a:p>
          <a:p>
            <a:pPr marL="104140" algn="ctr" defTabSz="261184">
              <a:defRPr/>
            </a:pPr>
            <a:r>
              <a:rPr lang="en-GB" sz="2500" dirty="0">
                <a:solidFill>
                  <a:schemeClr val="tx1"/>
                </a:solidFill>
                <a:latin typeface="Avenir Medium"/>
                <a:sym typeface="Avenir Medium"/>
              </a:rPr>
              <a:t>Tests located in the hall and a range of smaller rooms, supported by recognised staff.</a:t>
            </a:r>
            <a:endParaRPr lang="en-GB" sz="2500" dirty="0">
              <a:solidFill>
                <a:schemeClr val="tx1"/>
              </a:solidFill>
              <a:latin typeface="Avenir Medium"/>
            </a:endParaRPr>
          </a:p>
          <a:p>
            <a:pPr marL="104140" algn="ctr" defTabSz="261184">
              <a:defRPr/>
            </a:pPr>
            <a:endParaRPr lang="en-GB" sz="2500" dirty="0">
              <a:solidFill>
                <a:schemeClr val="tx1"/>
              </a:solidFill>
              <a:latin typeface="Avenir Medium"/>
              <a:sym typeface="Avenir Medium"/>
            </a:endParaRPr>
          </a:p>
          <a:p>
            <a:pPr marL="104140" algn="ctr" defTabSz="261184" hangingPunct="0">
              <a:defRPr/>
            </a:pPr>
            <a:r>
              <a:rPr lang="en-GB" sz="2500" dirty="0">
                <a:solidFill>
                  <a:schemeClr val="tx1"/>
                </a:solidFill>
                <a:latin typeface="Avenir Medium"/>
                <a:sym typeface="Avenir Medium"/>
              </a:rPr>
              <a:t>Breaks between papers.</a:t>
            </a:r>
            <a:endParaRPr lang="en-GB" sz="2500" dirty="0">
              <a:solidFill>
                <a:schemeClr val="tx1"/>
              </a:solidFill>
              <a:latin typeface="Avenir Medium"/>
            </a:endParaRPr>
          </a:p>
          <a:p>
            <a:pPr marL="104140" algn="ctr" defTabSz="261184">
              <a:defRPr/>
            </a:pPr>
            <a:endParaRPr lang="en-GB" sz="2500" dirty="0">
              <a:solidFill>
                <a:schemeClr val="tx1"/>
              </a:solidFill>
              <a:latin typeface="Avenir Medium"/>
              <a:sym typeface="Avenir Medium"/>
            </a:endParaRPr>
          </a:p>
          <a:p>
            <a:pPr marL="104140" algn="ctr" defTabSz="261184" hangingPunct="0">
              <a:defRPr/>
            </a:pPr>
            <a:r>
              <a:rPr lang="en-GB" sz="2500" dirty="0">
                <a:solidFill>
                  <a:schemeClr val="tx1"/>
                </a:solidFill>
                <a:latin typeface="Avenir Medium"/>
                <a:sym typeface="Avenir Medium"/>
              </a:rPr>
              <a:t>Resume lessons with increased well-being and mindful</a:t>
            </a:r>
            <a:br>
              <a:rPr lang="en-GB" sz="2500" dirty="0">
                <a:latin typeface="Avenir Medium"/>
              </a:rPr>
            </a:br>
            <a:r>
              <a:rPr lang="en-GB" sz="2500" dirty="0">
                <a:solidFill>
                  <a:schemeClr val="tx1"/>
                </a:solidFill>
                <a:latin typeface="Avenir Medium"/>
                <a:sym typeface="Avenir Medium"/>
              </a:rPr>
              <a:t>  exercises incorporated.</a:t>
            </a:r>
            <a:endParaRPr lang="en-GB" sz="2500" dirty="0">
              <a:solidFill>
                <a:schemeClr val="tx1"/>
              </a:solidFill>
              <a:latin typeface="Avenir Medium"/>
            </a:endParaRPr>
          </a:p>
        </p:txBody>
      </p:sp>
    </p:spTree>
    <p:extLst>
      <p:ext uri="{BB962C8B-B14F-4D97-AF65-F5344CB8AC3E}">
        <p14:creationId xmlns:p14="http://schemas.microsoft.com/office/powerpoint/2010/main" val="331383694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3">
                                            <p:txEl>
                                              <p:pRg st="4" end="4"/>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3">
                                            <p:txEl>
                                              <p:pRg st="6" end="6"/>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nodeType="clickEffect">
                                  <p:stCondLst>
                                    <p:cond delay="0"/>
                                  </p:stCondLst>
                                  <p:childTnLst>
                                    <p:set>
                                      <p:cBhvr>
                                        <p:cTn id="22" dur="1" fill="hold">
                                          <p:stCondLst>
                                            <p:cond delay="0"/>
                                          </p:stCondLst>
                                        </p:cTn>
                                        <p:tgtEl>
                                          <p:spTgt spid="3">
                                            <p:txEl>
                                              <p:pRg st="8" end="8"/>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7BACCA5-965E-92F8-2514-91C91E29DF44}"/>
            </a:ext>
          </a:extLst>
        </p:cNvPr>
        <p:cNvGrpSpPr/>
        <p:nvPr/>
      </p:nvGrpSpPr>
      <p:grpSpPr>
        <a:xfrm>
          <a:off x="0" y="0"/>
          <a:ext cx="0" cy="0"/>
          <a:chOff x="0" y="0"/>
          <a:chExt cx="0" cy="0"/>
        </a:xfrm>
      </p:grpSpPr>
      <p:sp>
        <p:nvSpPr>
          <p:cNvPr id="3" name="TextBox 2">
            <a:extLst>
              <a:ext uri="{FF2B5EF4-FFF2-40B4-BE49-F238E27FC236}">
                <a16:creationId xmlns:a16="http://schemas.microsoft.com/office/drawing/2014/main" id="{79777CA7-E090-72D2-0628-47644FB648C6}"/>
              </a:ext>
            </a:extLst>
          </p:cNvPr>
          <p:cNvSpPr txBox="1"/>
          <p:nvPr/>
        </p:nvSpPr>
        <p:spPr>
          <a:xfrm>
            <a:off x="535131" y="211118"/>
            <a:ext cx="4988339" cy="612609"/>
          </a:xfrm>
          <a:prstGeom prst="rect">
            <a:avLst/>
          </a:prstGeom>
          <a:noFill/>
          <a:ln w="12700" cap="flat">
            <a:noFill/>
            <a:miter lim="400000"/>
          </a:ln>
          <a:effectLst/>
          <a:sp3d/>
        </p:spPr>
        <p:style>
          <a:lnRef idx="0">
            <a:scrgbClr r="0" g="0" b="0"/>
          </a:lnRef>
          <a:fillRef idx="0">
            <a:scrgbClr r="0" g="0" b="0"/>
          </a:fillRef>
          <a:effectRef idx="0">
            <a:scrgbClr r="0" g="0" b="0"/>
          </a:effectRef>
          <a:fontRef idx="none"/>
        </p:style>
        <p:txBody>
          <a:bodyPr spcFirstLastPara="1" lIns="29022" tIns="29022" rIns="29022" bIns="29022" spcCol="38100">
            <a:spAutoFit/>
          </a:bodyPr>
          <a:lstStyle/>
          <a:p>
            <a:pPr defTabSz="261184" hangingPunct="0">
              <a:defRPr/>
            </a:pPr>
            <a:r>
              <a:rPr lang="en-US" sz="3600" b="1">
                <a:solidFill>
                  <a:schemeClr val="bg1"/>
                </a:solidFill>
                <a:latin typeface="Calibri" panose="020F0502020204030204" pitchFamily="34" charset="0"/>
                <a:ea typeface="Calibri" panose="020F0502020204030204" pitchFamily="34" charset="0"/>
                <a:cs typeface="Calibri" panose="020F0502020204030204" pitchFamily="34" charset="0"/>
                <a:sym typeface="Avenir Medium"/>
              </a:rPr>
              <a:t>Support on the day</a:t>
            </a:r>
            <a:endParaRPr lang="en-GB" sz="3600" b="1">
              <a:solidFill>
                <a:schemeClr val="bg1"/>
              </a:solidFill>
              <a:latin typeface="Calibri" panose="020F0502020204030204" pitchFamily="34" charset="0"/>
              <a:ea typeface="Calibri" panose="020F0502020204030204" pitchFamily="34" charset="0"/>
              <a:cs typeface="Calibri" panose="020F0502020204030204" pitchFamily="34" charset="0"/>
              <a:sym typeface="Avenir Medium"/>
            </a:endParaRPr>
          </a:p>
        </p:txBody>
      </p:sp>
      <p:pic>
        <p:nvPicPr>
          <p:cNvPr id="1028" name="Picture 4">
            <a:extLst>
              <a:ext uri="{FF2B5EF4-FFF2-40B4-BE49-F238E27FC236}">
                <a16:creationId xmlns:a16="http://schemas.microsoft.com/office/drawing/2014/main" id="{A184A360-E7E9-5150-8DED-0900BEED7492}"/>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535131" y="1977372"/>
            <a:ext cx="2276124" cy="1288001"/>
          </a:xfrm>
          <a:prstGeom prst="rect">
            <a:avLst/>
          </a:prstGeom>
          <a:noFill/>
          <a:extLst>
            <a:ext uri="{909E8E84-426E-40DD-AFC4-6F175D3DCCD1}">
              <a14:hiddenFill xmlns:a14="http://schemas.microsoft.com/office/drawing/2010/main">
                <a:solidFill>
                  <a:srgbClr val="FFFFFF"/>
                </a:solidFill>
              </a14:hiddenFill>
            </a:ext>
          </a:extLst>
        </p:spPr>
      </p:pic>
      <p:pic>
        <p:nvPicPr>
          <p:cNvPr id="1030" name="Picture 6">
            <a:extLst>
              <a:ext uri="{FF2B5EF4-FFF2-40B4-BE49-F238E27FC236}">
                <a16:creationId xmlns:a16="http://schemas.microsoft.com/office/drawing/2014/main" id="{7F3987C3-F317-4847-18F2-418C7CA991F3}"/>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688080" y="2971801"/>
            <a:ext cx="2306316" cy="2429554"/>
          </a:xfrm>
          <a:prstGeom prst="rect">
            <a:avLst/>
          </a:prstGeom>
          <a:noFill/>
          <a:extLst>
            <a:ext uri="{909E8E84-426E-40DD-AFC4-6F175D3DCCD1}">
              <a14:hiddenFill xmlns:a14="http://schemas.microsoft.com/office/drawing/2010/main">
                <a:solidFill>
                  <a:srgbClr val="FFFFFF"/>
                </a:solidFill>
              </a14:hiddenFill>
            </a:ext>
          </a:extLst>
        </p:spPr>
      </p:pic>
      <p:pic>
        <p:nvPicPr>
          <p:cNvPr id="1032" name="Picture 8">
            <a:extLst>
              <a:ext uri="{FF2B5EF4-FFF2-40B4-BE49-F238E27FC236}">
                <a16:creationId xmlns:a16="http://schemas.microsoft.com/office/drawing/2014/main" id="{AEAFE6D3-295B-83FA-F33A-E5BDA93ED15C}"/>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6672407" y="1461126"/>
            <a:ext cx="3165135" cy="4478672"/>
          </a:xfrm>
          <a:prstGeom prst="rect">
            <a:avLst/>
          </a:prstGeom>
          <a:noFill/>
          <a:extLst>
            <a:ext uri="{909E8E84-426E-40DD-AFC4-6F175D3DCCD1}">
              <a14:hiddenFill xmlns:a14="http://schemas.microsoft.com/office/drawing/2010/main">
                <a:solidFill>
                  <a:srgbClr val="FFFFFF"/>
                </a:solidFill>
              </a14:hiddenFill>
            </a:ext>
          </a:extLst>
        </p:spPr>
      </p:pic>
      <p:pic>
        <p:nvPicPr>
          <p:cNvPr id="1034" name="Picture 10">
            <a:extLst>
              <a:ext uri="{FF2B5EF4-FFF2-40B4-BE49-F238E27FC236}">
                <a16:creationId xmlns:a16="http://schemas.microsoft.com/office/drawing/2014/main" id="{9199D386-B327-2FC1-E19A-BCED8E88C4D8}"/>
              </a:ext>
            </a:extLst>
          </p:cNvPr>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3339520" y="2161494"/>
            <a:ext cx="2987762" cy="3077936"/>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43930760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nodeType="clickEffect">
                                  <p:stCondLst>
                                    <p:cond delay="0"/>
                                  </p:stCondLst>
                                  <p:childTnLst>
                                    <p:set>
                                      <p:cBhvr>
                                        <p:cTn id="6" dur="1" fill="hold">
                                          <p:stCondLst>
                                            <p:cond delay="0"/>
                                          </p:stCondLst>
                                        </p:cTn>
                                        <p:tgtEl>
                                          <p:spTgt spid="1028"/>
                                        </p:tgtEl>
                                        <p:attrNameLst>
                                          <p:attrName>style.visibility</p:attrName>
                                        </p:attrNameLst>
                                      </p:cBhvr>
                                      <p:to>
                                        <p:strVal val="visible"/>
                                      </p:to>
                                    </p:set>
                                    <p:animEffect transition="in" filter="fade">
                                      <p:cBhvr>
                                        <p:cTn id="7" dur="1000"/>
                                        <p:tgtEl>
                                          <p:spTgt spid="1028"/>
                                        </p:tgtEl>
                                      </p:cBhvr>
                                    </p:animEffect>
                                    <p:anim calcmode="lin" valueType="num">
                                      <p:cBhvr>
                                        <p:cTn id="8" dur="1000" fill="hold"/>
                                        <p:tgtEl>
                                          <p:spTgt spid="1028"/>
                                        </p:tgtEl>
                                        <p:attrNameLst>
                                          <p:attrName>ppt_x</p:attrName>
                                        </p:attrNameLst>
                                      </p:cBhvr>
                                      <p:tavLst>
                                        <p:tav tm="0">
                                          <p:val>
                                            <p:strVal val="#ppt_x"/>
                                          </p:val>
                                        </p:tav>
                                        <p:tav tm="100000">
                                          <p:val>
                                            <p:strVal val="#ppt_x"/>
                                          </p:val>
                                        </p:tav>
                                      </p:tavLst>
                                    </p:anim>
                                    <p:anim calcmode="lin" valueType="num">
                                      <p:cBhvr>
                                        <p:cTn id="9" dur="1000" fill="hold"/>
                                        <p:tgtEl>
                                          <p:spTgt spid="1028"/>
                                        </p:tgtEl>
                                        <p:attrNameLst>
                                          <p:attrName>ppt_y</p:attrName>
                                        </p:attrNameLst>
                                      </p:cBhvr>
                                      <p:tavLst>
                                        <p:tav tm="0">
                                          <p:val>
                                            <p:strVal val="#ppt_y+.1"/>
                                          </p:val>
                                        </p:tav>
                                        <p:tav tm="100000">
                                          <p:val>
                                            <p:strVal val="#ppt_y"/>
                                          </p:val>
                                        </p:tav>
                                      </p:tavLst>
                                    </p:anim>
                                  </p:childTnLst>
                                </p:cTn>
                              </p:par>
                              <p:par>
                                <p:cTn id="10" presetID="42" presetClass="entr" presetSubtype="0" fill="hold" nodeType="withEffect">
                                  <p:stCondLst>
                                    <p:cond delay="0"/>
                                  </p:stCondLst>
                                  <p:childTnLst>
                                    <p:set>
                                      <p:cBhvr>
                                        <p:cTn id="11" dur="1" fill="hold">
                                          <p:stCondLst>
                                            <p:cond delay="0"/>
                                          </p:stCondLst>
                                        </p:cTn>
                                        <p:tgtEl>
                                          <p:spTgt spid="1030"/>
                                        </p:tgtEl>
                                        <p:attrNameLst>
                                          <p:attrName>style.visibility</p:attrName>
                                        </p:attrNameLst>
                                      </p:cBhvr>
                                      <p:to>
                                        <p:strVal val="visible"/>
                                      </p:to>
                                    </p:set>
                                    <p:animEffect transition="in" filter="fade">
                                      <p:cBhvr>
                                        <p:cTn id="12" dur="1000"/>
                                        <p:tgtEl>
                                          <p:spTgt spid="1030"/>
                                        </p:tgtEl>
                                      </p:cBhvr>
                                    </p:animEffect>
                                    <p:anim calcmode="lin" valueType="num">
                                      <p:cBhvr>
                                        <p:cTn id="13" dur="1000" fill="hold"/>
                                        <p:tgtEl>
                                          <p:spTgt spid="1030"/>
                                        </p:tgtEl>
                                        <p:attrNameLst>
                                          <p:attrName>ppt_x</p:attrName>
                                        </p:attrNameLst>
                                      </p:cBhvr>
                                      <p:tavLst>
                                        <p:tav tm="0">
                                          <p:val>
                                            <p:strVal val="#ppt_x"/>
                                          </p:val>
                                        </p:tav>
                                        <p:tav tm="100000">
                                          <p:val>
                                            <p:strVal val="#ppt_x"/>
                                          </p:val>
                                        </p:tav>
                                      </p:tavLst>
                                    </p:anim>
                                    <p:anim calcmode="lin" valueType="num">
                                      <p:cBhvr>
                                        <p:cTn id="14" dur="1000" fill="hold"/>
                                        <p:tgtEl>
                                          <p:spTgt spid="1030"/>
                                        </p:tgtEl>
                                        <p:attrNameLst>
                                          <p:attrName>ppt_y</p:attrName>
                                        </p:attrNameLst>
                                      </p:cBhvr>
                                      <p:tavLst>
                                        <p:tav tm="0">
                                          <p:val>
                                            <p:strVal val="#ppt_y+.1"/>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42" presetClass="entr" presetSubtype="0" fill="hold" nodeType="clickEffect">
                                  <p:stCondLst>
                                    <p:cond delay="0"/>
                                  </p:stCondLst>
                                  <p:childTnLst>
                                    <p:set>
                                      <p:cBhvr>
                                        <p:cTn id="18" dur="1" fill="hold">
                                          <p:stCondLst>
                                            <p:cond delay="0"/>
                                          </p:stCondLst>
                                        </p:cTn>
                                        <p:tgtEl>
                                          <p:spTgt spid="1032"/>
                                        </p:tgtEl>
                                        <p:attrNameLst>
                                          <p:attrName>style.visibility</p:attrName>
                                        </p:attrNameLst>
                                      </p:cBhvr>
                                      <p:to>
                                        <p:strVal val="visible"/>
                                      </p:to>
                                    </p:set>
                                    <p:animEffect transition="in" filter="fade">
                                      <p:cBhvr>
                                        <p:cTn id="19" dur="1000"/>
                                        <p:tgtEl>
                                          <p:spTgt spid="1032"/>
                                        </p:tgtEl>
                                      </p:cBhvr>
                                    </p:animEffect>
                                    <p:anim calcmode="lin" valueType="num">
                                      <p:cBhvr>
                                        <p:cTn id="20" dur="1000" fill="hold"/>
                                        <p:tgtEl>
                                          <p:spTgt spid="1032"/>
                                        </p:tgtEl>
                                        <p:attrNameLst>
                                          <p:attrName>ppt_x</p:attrName>
                                        </p:attrNameLst>
                                      </p:cBhvr>
                                      <p:tavLst>
                                        <p:tav tm="0">
                                          <p:val>
                                            <p:strVal val="#ppt_x"/>
                                          </p:val>
                                        </p:tav>
                                        <p:tav tm="100000">
                                          <p:val>
                                            <p:strVal val="#ppt_x"/>
                                          </p:val>
                                        </p:tav>
                                      </p:tavLst>
                                    </p:anim>
                                    <p:anim calcmode="lin" valueType="num">
                                      <p:cBhvr>
                                        <p:cTn id="21" dur="1000" fill="hold"/>
                                        <p:tgtEl>
                                          <p:spTgt spid="1032"/>
                                        </p:tgtEl>
                                        <p:attrNameLst>
                                          <p:attrName>ppt_y</p:attrName>
                                        </p:attrNameLst>
                                      </p:cBhvr>
                                      <p:tavLst>
                                        <p:tav tm="0">
                                          <p:val>
                                            <p:strVal val="#ppt_y+.1"/>
                                          </p:val>
                                        </p:tav>
                                        <p:tav tm="100000">
                                          <p:val>
                                            <p:strVal val="#ppt_y"/>
                                          </p:val>
                                        </p:tav>
                                      </p:tavLst>
                                    </p:anim>
                                  </p:childTnLst>
                                </p:cTn>
                              </p:par>
                            </p:childTnLst>
                          </p:cTn>
                        </p:par>
                      </p:childTnLst>
                    </p:cTn>
                  </p:par>
                  <p:par>
                    <p:cTn id="22" fill="hold">
                      <p:stCondLst>
                        <p:cond delay="indefinite"/>
                      </p:stCondLst>
                      <p:childTnLst>
                        <p:par>
                          <p:cTn id="23" fill="hold">
                            <p:stCondLst>
                              <p:cond delay="0"/>
                            </p:stCondLst>
                            <p:childTnLst>
                              <p:par>
                                <p:cTn id="24" presetID="42" presetClass="entr" presetSubtype="0" fill="hold" nodeType="clickEffect">
                                  <p:stCondLst>
                                    <p:cond delay="0"/>
                                  </p:stCondLst>
                                  <p:childTnLst>
                                    <p:set>
                                      <p:cBhvr>
                                        <p:cTn id="25" dur="1" fill="hold">
                                          <p:stCondLst>
                                            <p:cond delay="0"/>
                                          </p:stCondLst>
                                        </p:cTn>
                                        <p:tgtEl>
                                          <p:spTgt spid="1034"/>
                                        </p:tgtEl>
                                        <p:attrNameLst>
                                          <p:attrName>style.visibility</p:attrName>
                                        </p:attrNameLst>
                                      </p:cBhvr>
                                      <p:to>
                                        <p:strVal val="visible"/>
                                      </p:to>
                                    </p:set>
                                    <p:animEffect transition="in" filter="fade">
                                      <p:cBhvr>
                                        <p:cTn id="26" dur="1000"/>
                                        <p:tgtEl>
                                          <p:spTgt spid="1034"/>
                                        </p:tgtEl>
                                      </p:cBhvr>
                                    </p:animEffect>
                                    <p:anim calcmode="lin" valueType="num">
                                      <p:cBhvr>
                                        <p:cTn id="27" dur="1000" fill="hold"/>
                                        <p:tgtEl>
                                          <p:spTgt spid="1034"/>
                                        </p:tgtEl>
                                        <p:attrNameLst>
                                          <p:attrName>ppt_x</p:attrName>
                                        </p:attrNameLst>
                                      </p:cBhvr>
                                      <p:tavLst>
                                        <p:tav tm="0">
                                          <p:val>
                                            <p:strVal val="#ppt_x"/>
                                          </p:val>
                                        </p:tav>
                                        <p:tav tm="100000">
                                          <p:val>
                                            <p:strVal val="#ppt_x"/>
                                          </p:val>
                                        </p:tav>
                                      </p:tavLst>
                                    </p:anim>
                                    <p:anim calcmode="lin" valueType="num">
                                      <p:cBhvr>
                                        <p:cTn id="28" dur="1000" fill="hold"/>
                                        <p:tgtEl>
                                          <p:spTgt spid="1034"/>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Shape 101">
          <a:extLst>
            <a:ext uri="{FF2B5EF4-FFF2-40B4-BE49-F238E27FC236}">
              <a16:creationId xmlns:a16="http://schemas.microsoft.com/office/drawing/2014/main" id="{01A5F4E8-379E-131B-6434-2638E63A5E5E}"/>
            </a:ext>
          </a:extLst>
        </p:cNvPr>
        <p:cNvGrpSpPr/>
        <p:nvPr/>
      </p:nvGrpSpPr>
      <p:grpSpPr>
        <a:xfrm>
          <a:off x="0" y="0"/>
          <a:ext cx="0" cy="0"/>
          <a:chOff x="0" y="0"/>
          <a:chExt cx="0" cy="0"/>
        </a:xfrm>
      </p:grpSpPr>
      <p:sp>
        <p:nvSpPr>
          <p:cNvPr id="2" name="Rectangle 1">
            <a:extLst>
              <a:ext uri="{FF2B5EF4-FFF2-40B4-BE49-F238E27FC236}">
                <a16:creationId xmlns:a16="http://schemas.microsoft.com/office/drawing/2014/main" id="{E77F5BFB-DFAF-0E99-950D-5BAD00DEFD58}"/>
              </a:ext>
            </a:extLst>
          </p:cNvPr>
          <p:cNvSpPr/>
          <p:nvPr/>
        </p:nvSpPr>
        <p:spPr>
          <a:xfrm>
            <a:off x="0" y="0"/>
            <a:ext cx="9906000" cy="6858000"/>
          </a:xfrm>
          <a:prstGeom prst="rect">
            <a:avLst/>
          </a:prstGeom>
          <a:solidFill>
            <a:schemeClr val="tx1"/>
          </a:solidFill>
          <a:ln>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p>
        </p:txBody>
      </p:sp>
      <p:pic>
        <p:nvPicPr>
          <p:cNvPr id="5" name="Picture 4">
            <a:extLst>
              <a:ext uri="{FF2B5EF4-FFF2-40B4-BE49-F238E27FC236}">
                <a16:creationId xmlns:a16="http://schemas.microsoft.com/office/drawing/2014/main" id="{2BF2DD1A-273A-34D2-29BC-832B02545543}"/>
              </a:ext>
            </a:extLst>
          </p:cNvPr>
          <p:cNvPicPr>
            <a:picLocks noChangeAspect="1"/>
          </p:cNvPicPr>
          <p:nvPr/>
        </p:nvPicPr>
        <p:blipFill>
          <a:blip r:embed="rId3"/>
          <a:stretch>
            <a:fillRect/>
          </a:stretch>
        </p:blipFill>
        <p:spPr>
          <a:xfrm>
            <a:off x="4024744" y="365058"/>
            <a:ext cx="1987463" cy="2004565"/>
          </a:xfrm>
          <a:prstGeom prst="rect">
            <a:avLst/>
          </a:prstGeom>
        </p:spPr>
      </p:pic>
      <p:pic>
        <p:nvPicPr>
          <p:cNvPr id="7" name="Picture 4">
            <a:extLst>
              <a:ext uri="{FF2B5EF4-FFF2-40B4-BE49-F238E27FC236}">
                <a16:creationId xmlns:a16="http://schemas.microsoft.com/office/drawing/2014/main" id="{38CE006A-2637-B3D2-B290-91D8675C30E2}"/>
              </a:ext>
            </a:extLst>
          </p:cNvPr>
          <p:cNvPicPr>
            <a:picLocks noChangeAspect="1"/>
          </p:cNvPicPr>
          <p:nvPr/>
        </p:nvPicPr>
        <p:blipFill>
          <a:blip r:embed="rId4"/>
          <a:stretch>
            <a:fillRect/>
          </a:stretch>
        </p:blipFill>
        <p:spPr>
          <a:xfrm>
            <a:off x="3734535" y="6158438"/>
            <a:ext cx="2436930" cy="510052"/>
          </a:xfrm>
          <a:prstGeom prst="rect">
            <a:avLst/>
          </a:prstGeom>
          <a:noFill/>
          <a:ln cap="flat">
            <a:noFill/>
          </a:ln>
        </p:spPr>
      </p:pic>
      <p:sp>
        <p:nvSpPr>
          <p:cNvPr id="8" name="TextBox 7">
            <a:extLst>
              <a:ext uri="{FF2B5EF4-FFF2-40B4-BE49-F238E27FC236}">
                <a16:creationId xmlns:a16="http://schemas.microsoft.com/office/drawing/2014/main" id="{EDAB515F-1944-A228-8709-C374EA9A4732}"/>
              </a:ext>
            </a:extLst>
          </p:cNvPr>
          <p:cNvSpPr txBox="1"/>
          <p:nvPr/>
        </p:nvSpPr>
        <p:spPr>
          <a:xfrm>
            <a:off x="729177" y="3041828"/>
            <a:ext cx="8769096" cy="1446550"/>
          </a:xfrm>
          <a:prstGeom prst="rect">
            <a:avLst/>
          </a:prstGeom>
          <a:noFill/>
        </p:spPr>
        <p:txBody>
          <a:bodyPr wrap="square" rtlCol="0">
            <a:spAutoFit/>
          </a:bodyPr>
          <a:lstStyle/>
          <a:p>
            <a:pPr algn="ctr"/>
            <a:r>
              <a:rPr lang="en-GB" sz="8800" b="1">
                <a:solidFill>
                  <a:schemeClr val="bg1"/>
                </a:solidFill>
                <a:latin typeface="Calibri" panose="020F0502020204030204" pitchFamily="34" charset="0"/>
                <a:ea typeface="Calibri" panose="020F0502020204030204" pitchFamily="34" charset="0"/>
                <a:cs typeface="Calibri" panose="020F0502020204030204" pitchFamily="34" charset="0"/>
              </a:rPr>
              <a:t>English</a:t>
            </a:r>
          </a:p>
        </p:txBody>
      </p:sp>
    </p:spTree>
    <p:extLst>
      <p:ext uri="{BB962C8B-B14F-4D97-AF65-F5344CB8AC3E}">
        <p14:creationId xmlns:p14="http://schemas.microsoft.com/office/powerpoint/2010/main" val="2039244275"/>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10FD2CBC-80E3-9C7E-F127-84C5588EE34E}"/>
              </a:ext>
            </a:extLst>
          </p:cNvPr>
          <p:cNvSpPr txBox="1">
            <a:spLocks noGrp="1"/>
          </p:cNvSpPr>
          <p:nvPr>
            <p:ph idx="1"/>
          </p:nvPr>
        </p:nvSpPr>
        <p:spPr>
          <a:xfrm>
            <a:off x="678080" y="1988863"/>
            <a:ext cx="8859032" cy="3535461"/>
          </a:xfrm>
        </p:spPr>
        <p:txBody>
          <a:bodyPr>
            <a:normAutofit fontScale="85000" lnSpcReduction="10000"/>
          </a:bodyPr>
          <a:lstStyle/>
          <a:p>
            <a:pPr marL="0" indent="0">
              <a:lnSpc>
                <a:spcPct val="120000"/>
              </a:lnSpc>
              <a:buNone/>
            </a:pPr>
            <a:r>
              <a:rPr lang="en-GB">
                <a:latin typeface="Calibri" panose="020F0502020204030204" pitchFamily="34" charset="0"/>
                <a:ea typeface="Calibri" panose="020F0502020204030204" pitchFamily="34" charset="0"/>
                <a:cs typeface="Calibri" panose="020F0502020204030204" pitchFamily="34" charset="0"/>
              </a:rPr>
              <a:t>English at Alameda Middle School focuses upon three core areas:</a:t>
            </a:r>
          </a:p>
          <a:p>
            <a:pPr marL="0" indent="0">
              <a:lnSpc>
                <a:spcPct val="80000"/>
              </a:lnSpc>
              <a:buNone/>
            </a:pPr>
            <a:endParaRPr lang="en-GB">
              <a:latin typeface="Calibri" panose="020F0502020204030204" pitchFamily="34" charset="0"/>
              <a:ea typeface="Calibri" panose="020F0502020204030204" pitchFamily="34" charset="0"/>
              <a:cs typeface="Calibri" panose="020F0502020204030204" pitchFamily="34" charset="0"/>
            </a:endParaRPr>
          </a:p>
          <a:p>
            <a:pPr lvl="0">
              <a:lnSpc>
                <a:spcPct val="80000"/>
              </a:lnSpc>
            </a:pPr>
            <a:r>
              <a:rPr lang="en-GB">
                <a:latin typeface="Calibri" panose="020F0502020204030204" pitchFamily="34" charset="0"/>
                <a:ea typeface="Calibri" panose="020F0502020204030204" pitchFamily="34" charset="0"/>
                <a:cs typeface="Calibri" panose="020F0502020204030204" pitchFamily="34" charset="0"/>
              </a:rPr>
              <a:t>Reading</a:t>
            </a:r>
          </a:p>
          <a:p>
            <a:pPr lvl="0">
              <a:lnSpc>
                <a:spcPct val="80000"/>
              </a:lnSpc>
            </a:pPr>
            <a:r>
              <a:rPr lang="en-GB">
                <a:latin typeface="Calibri" panose="020F0502020204030204" pitchFamily="34" charset="0"/>
                <a:ea typeface="Calibri" panose="020F0502020204030204" pitchFamily="34" charset="0"/>
                <a:cs typeface="Calibri" panose="020F0502020204030204" pitchFamily="34" charset="0"/>
              </a:rPr>
              <a:t>Writing</a:t>
            </a:r>
          </a:p>
          <a:p>
            <a:pPr lvl="0">
              <a:lnSpc>
                <a:spcPct val="80000"/>
              </a:lnSpc>
            </a:pPr>
            <a:r>
              <a:rPr lang="en-GB">
                <a:latin typeface="Calibri" panose="020F0502020204030204" pitchFamily="34" charset="0"/>
                <a:ea typeface="Calibri" panose="020F0502020204030204" pitchFamily="34" charset="0"/>
                <a:cs typeface="Calibri" panose="020F0502020204030204" pitchFamily="34" charset="0"/>
              </a:rPr>
              <a:t>Grammar</a:t>
            </a:r>
          </a:p>
          <a:p>
            <a:pPr marL="0" indent="0">
              <a:lnSpc>
                <a:spcPct val="80000"/>
              </a:lnSpc>
              <a:buNone/>
            </a:pPr>
            <a:endParaRPr lang="en-GB">
              <a:latin typeface="Calibri" panose="020F0502020204030204" pitchFamily="34" charset="0"/>
              <a:ea typeface="Calibri" panose="020F0502020204030204" pitchFamily="34" charset="0"/>
              <a:cs typeface="Calibri" panose="020F0502020204030204" pitchFamily="34" charset="0"/>
            </a:endParaRPr>
          </a:p>
          <a:p>
            <a:pPr marL="0" indent="0">
              <a:lnSpc>
                <a:spcPct val="110000"/>
              </a:lnSpc>
              <a:buNone/>
            </a:pPr>
            <a:r>
              <a:rPr lang="en-GB">
                <a:latin typeface="Calibri" panose="020F0502020204030204" pitchFamily="34" charset="0"/>
                <a:ea typeface="Calibri" panose="020F0502020204030204" pitchFamily="34" charset="0"/>
                <a:cs typeface="Calibri" panose="020F0502020204030204" pitchFamily="34" charset="0"/>
              </a:rPr>
              <a:t>We are on a journey to prepare your child for the end of KS2, and to lay the foundations for the challenges of KS3 and beyond. </a:t>
            </a:r>
          </a:p>
        </p:txBody>
      </p:sp>
      <p:sp>
        <p:nvSpPr>
          <p:cNvPr id="2" name="Title 1">
            <a:extLst>
              <a:ext uri="{FF2B5EF4-FFF2-40B4-BE49-F238E27FC236}">
                <a16:creationId xmlns:a16="http://schemas.microsoft.com/office/drawing/2014/main" id="{518D104C-F9D6-C8CE-FFE1-7BF534D335BA}"/>
              </a:ext>
            </a:extLst>
          </p:cNvPr>
          <p:cNvSpPr txBox="1">
            <a:spLocks noGrp="1"/>
          </p:cNvSpPr>
          <p:nvPr>
            <p:ph type="title"/>
          </p:nvPr>
        </p:nvSpPr>
        <p:spPr>
          <a:xfrm>
            <a:off x="378417" y="76742"/>
            <a:ext cx="7288725" cy="1077017"/>
          </a:xfrm>
        </p:spPr>
        <p:txBody>
          <a:bodyPr>
            <a:normAutofit/>
          </a:bodyPr>
          <a:lstStyle/>
          <a:p>
            <a:pPr lvl="0"/>
            <a:r>
              <a:rPr lang="en-GB" sz="3600" b="1">
                <a:solidFill>
                  <a:schemeClr val="bg1"/>
                </a:solidFill>
                <a:latin typeface="Calibri" panose="020F0502020204030204" pitchFamily="34" charset="0"/>
                <a:ea typeface="Calibri" panose="020F0502020204030204" pitchFamily="34" charset="0"/>
                <a:cs typeface="Calibri" panose="020F0502020204030204" pitchFamily="34" charset="0"/>
              </a:rPr>
              <a:t>English overview</a:t>
            </a:r>
          </a:p>
        </p:txBody>
      </p:sp>
    </p:spTree>
  </p:cSld>
  <p:clrMapOvr>
    <a:masterClrMapping/>
  </p:clrMapOvr>
  <mc:AlternateContent xmlns:mc="http://schemas.openxmlformats.org/markup-compatibility/2006" xmlns:p14="http://schemas.microsoft.com/office/powerpoint/2010/main">
    <mc:Choice Requires="p14">
      <p:transition spd="slow" p14:dur="2000" advTm="43636"/>
    </mc:Choice>
    <mc:Fallback xmlns="">
      <p:transition spd="slow" advTm="43636"/>
    </mc:Fallback>
  </mc:AlternateContent>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76E0CC5-AC50-F6B9-5C06-A2ECB8F5380E}"/>
              </a:ext>
            </a:extLst>
          </p:cNvPr>
          <p:cNvSpPr txBox="1">
            <a:spLocks noGrp="1"/>
          </p:cNvSpPr>
          <p:nvPr>
            <p:ph type="title"/>
          </p:nvPr>
        </p:nvSpPr>
        <p:spPr>
          <a:xfrm>
            <a:off x="483192" y="0"/>
            <a:ext cx="7288725" cy="1077017"/>
          </a:xfrm>
        </p:spPr>
        <p:txBody>
          <a:bodyPr>
            <a:normAutofit/>
          </a:bodyPr>
          <a:lstStyle/>
          <a:p>
            <a:pPr lvl="0"/>
            <a:r>
              <a:rPr lang="en-GB" sz="3600" b="1">
                <a:solidFill>
                  <a:schemeClr val="bg1"/>
                </a:solidFill>
                <a:latin typeface="Calibri" panose="020F0502020204030204" pitchFamily="34" charset="0"/>
                <a:ea typeface="Calibri" panose="020F0502020204030204" pitchFamily="34" charset="0"/>
                <a:cs typeface="Calibri" panose="020F0502020204030204" pitchFamily="34" charset="0"/>
              </a:rPr>
              <a:t>English overview</a:t>
            </a:r>
          </a:p>
        </p:txBody>
      </p:sp>
      <p:sp>
        <p:nvSpPr>
          <p:cNvPr id="3" name="Content Placeholder 2">
            <a:extLst>
              <a:ext uri="{FF2B5EF4-FFF2-40B4-BE49-F238E27FC236}">
                <a16:creationId xmlns:a16="http://schemas.microsoft.com/office/drawing/2014/main" id="{78029646-8817-1D4C-F4A3-0F61D9AB82F2}"/>
              </a:ext>
            </a:extLst>
          </p:cNvPr>
          <p:cNvSpPr txBox="1">
            <a:spLocks noGrp="1"/>
          </p:cNvSpPr>
          <p:nvPr>
            <p:ph idx="1"/>
          </p:nvPr>
        </p:nvSpPr>
        <p:spPr>
          <a:xfrm>
            <a:off x="683216" y="1874179"/>
            <a:ext cx="8460784" cy="3535461"/>
          </a:xfrm>
        </p:spPr>
        <p:txBody>
          <a:bodyPr>
            <a:normAutofit/>
          </a:bodyPr>
          <a:lstStyle/>
          <a:p>
            <a:pPr lvl="0"/>
            <a:r>
              <a:rPr lang="en-GB" sz="2000">
                <a:latin typeface="Calibri"/>
                <a:ea typeface="Calibri"/>
                <a:cs typeface="Calibri"/>
              </a:rPr>
              <a:t>6 lessons of English each week</a:t>
            </a:r>
          </a:p>
          <a:p>
            <a:pPr lvl="1"/>
            <a:r>
              <a:rPr lang="en-GB" sz="2000">
                <a:latin typeface="Calibri"/>
                <a:ea typeface="Calibri"/>
                <a:cs typeface="Calibri"/>
              </a:rPr>
              <a:t>One dedicated library lesson</a:t>
            </a:r>
          </a:p>
          <a:p>
            <a:pPr lvl="1"/>
            <a:endParaRPr lang="en-GB" sz="2000">
              <a:latin typeface="Calibri" panose="020F0502020204030204" pitchFamily="34" charset="0"/>
              <a:ea typeface="Calibri" panose="020F0502020204030204" pitchFamily="34" charset="0"/>
              <a:cs typeface="Calibri" panose="020F0502020204030204" pitchFamily="34" charset="0"/>
            </a:endParaRPr>
          </a:p>
          <a:p>
            <a:pPr lvl="0"/>
            <a:r>
              <a:rPr lang="en-GB" sz="2000">
                <a:latin typeface="Calibri"/>
                <a:ea typeface="Calibri"/>
                <a:cs typeface="Calibri"/>
              </a:rPr>
              <a:t>Homework is set weekly – SATs Bootcamp (reading and </a:t>
            </a:r>
            <a:r>
              <a:rPr lang="en-GB" sz="2000" err="1">
                <a:latin typeface="Calibri"/>
                <a:ea typeface="Calibri"/>
                <a:cs typeface="Calibri"/>
              </a:rPr>
              <a:t>SPaG</a:t>
            </a:r>
            <a:r>
              <a:rPr lang="en-GB" sz="2000">
                <a:latin typeface="Calibri"/>
                <a:ea typeface="Calibri"/>
                <a:cs typeface="Calibri"/>
              </a:rPr>
              <a:t>)</a:t>
            </a:r>
          </a:p>
          <a:p>
            <a:pPr lvl="0"/>
            <a:endParaRPr lang="en-GB" sz="2000">
              <a:latin typeface="Calibri" panose="020F0502020204030204" pitchFamily="34" charset="0"/>
              <a:ea typeface="Calibri" panose="020F0502020204030204" pitchFamily="34" charset="0"/>
              <a:cs typeface="Calibri" panose="020F0502020204030204" pitchFamily="34" charset="0"/>
            </a:endParaRPr>
          </a:p>
          <a:p>
            <a:pPr lvl="0"/>
            <a:r>
              <a:rPr lang="en-GB" sz="2000">
                <a:latin typeface="Calibri"/>
                <a:ea typeface="Calibri"/>
                <a:cs typeface="Calibri"/>
              </a:rPr>
              <a:t>Reading and writing skills are tracked and assessed throughout the year</a:t>
            </a:r>
          </a:p>
          <a:p>
            <a:pPr lvl="0"/>
            <a:endParaRPr lang="en-GB" sz="2000">
              <a:latin typeface="Calibri" panose="020F0502020204030204" pitchFamily="34" charset="0"/>
              <a:ea typeface="Calibri" panose="020F0502020204030204" pitchFamily="34" charset="0"/>
              <a:cs typeface="Calibri" panose="020F0502020204030204" pitchFamily="34" charset="0"/>
            </a:endParaRPr>
          </a:p>
          <a:p>
            <a:pPr lvl="0"/>
            <a:r>
              <a:rPr lang="en-GB" sz="2000">
                <a:latin typeface="Calibri"/>
                <a:ea typeface="Calibri"/>
                <a:cs typeface="Calibri"/>
              </a:rPr>
              <a:t>Speaking and listening skills are developed in English lessons</a:t>
            </a:r>
          </a:p>
          <a:p>
            <a:pPr marL="533400" lvl="1" indent="0">
              <a:buNone/>
            </a:pPr>
            <a:r>
              <a:rPr lang="en-GB" sz="2000">
                <a:latin typeface="Calibri"/>
                <a:ea typeface="Calibri"/>
                <a:cs typeface="Calibri"/>
              </a:rPr>
              <a:t>E.g. through talk for writing and drama</a:t>
            </a:r>
          </a:p>
          <a:p>
            <a:pPr marL="0" indent="0">
              <a:buNone/>
            </a:pPr>
            <a:endParaRPr lang="en-GB" sz="1950">
              <a:latin typeface="Poppins" pitchFamily="2"/>
              <a:cs typeface="Poppins" pitchFamily="2"/>
            </a:endParaRPr>
          </a:p>
          <a:p>
            <a:pPr lvl="0"/>
            <a:endParaRPr lang="en-GB" sz="1950">
              <a:latin typeface="Poppins" pitchFamily="2"/>
              <a:cs typeface="Poppins" pitchFamily="2"/>
            </a:endParaRPr>
          </a:p>
        </p:txBody>
      </p:sp>
    </p:spTree>
  </p:cSld>
  <p:clrMapOvr>
    <a:masterClrMapping/>
  </p:clrMapOvr>
  <mc:AlternateContent xmlns:mc="http://schemas.openxmlformats.org/markup-compatibility/2006" xmlns:p14="http://schemas.microsoft.com/office/powerpoint/2010/main">
    <mc:Choice Requires="p14">
      <p:transition spd="slow" p14:dur="2000" advTm="102361"/>
    </mc:Choice>
    <mc:Fallback xmlns="">
      <p:transition spd="slow" advTm="102361"/>
    </mc:Fallback>
  </mc:AlternateContent>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DE8284C-D142-7090-EE3E-CE38E4B70641}"/>
              </a:ext>
            </a:extLst>
          </p:cNvPr>
          <p:cNvSpPr txBox="1">
            <a:spLocks noGrp="1"/>
          </p:cNvSpPr>
          <p:nvPr>
            <p:ph type="title"/>
          </p:nvPr>
        </p:nvSpPr>
        <p:spPr/>
        <p:txBody>
          <a:bodyPr/>
          <a:lstStyle/>
          <a:p>
            <a:pPr lvl="0"/>
            <a:r>
              <a:rPr lang="en-GB" sz="2600" b="1" u="sng">
                <a:latin typeface="Poppins" pitchFamily="2"/>
                <a:cs typeface="Poppins" pitchFamily="2"/>
              </a:rPr>
              <a:t>Grammar, Punctuation and Spelling: Monday 11</a:t>
            </a:r>
            <a:r>
              <a:rPr lang="en-GB" sz="2600" b="1" u="sng" baseline="30000">
                <a:latin typeface="Poppins" pitchFamily="2"/>
                <a:cs typeface="Poppins" pitchFamily="2"/>
              </a:rPr>
              <a:t>th</a:t>
            </a:r>
            <a:r>
              <a:rPr lang="en-GB" sz="2600" b="1" u="sng">
                <a:latin typeface="Poppins" pitchFamily="2"/>
                <a:cs typeface="Poppins" pitchFamily="2"/>
              </a:rPr>
              <a:t> May</a:t>
            </a:r>
          </a:p>
        </p:txBody>
      </p:sp>
      <p:sp>
        <p:nvSpPr>
          <p:cNvPr id="3" name="Text Placeholder 2">
            <a:extLst>
              <a:ext uri="{FF2B5EF4-FFF2-40B4-BE49-F238E27FC236}">
                <a16:creationId xmlns:a16="http://schemas.microsoft.com/office/drawing/2014/main" id="{82B42488-61B2-B2EA-7280-C3CFBA183287}"/>
              </a:ext>
            </a:extLst>
          </p:cNvPr>
          <p:cNvSpPr txBox="1">
            <a:spLocks noGrp="1"/>
          </p:cNvSpPr>
          <p:nvPr>
            <p:ph type="body" idx="1"/>
          </p:nvPr>
        </p:nvSpPr>
        <p:spPr>
          <a:xfrm>
            <a:off x="337676" y="2066356"/>
            <a:ext cx="9230648" cy="4148707"/>
          </a:xfrm>
        </p:spPr>
        <p:txBody>
          <a:bodyPr/>
          <a:lstStyle/>
          <a:p>
            <a:pPr marL="123190" indent="0">
              <a:buNone/>
            </a:pPr>
            <a:r>
              <a:rPr lang="en-GB" sz="2250">
                <a:latin typeface="Calibri"/>
                <a:ea typeface="Calibri"/>
                <a:cs typeface="Calibri"/>
              </a:rPr>
              <a:t>Grammar, punctuation and spelling consists of two papers:</a:t>
            </a:r>
            <a:endParaRPr lang="en-US" sz="2250">
              <a:latin typeface="Calibri"/>
              <a:ea typeface="Calibri"/>
              <a:cs typeface="Calibri"/>
            </a:endParaRPr>
          </a:p>
          <a:p>
            <a:pPr marL="123819" indent="0">
              <a:buNone/>
            </a:pPr>
            <a:endParaRPr lang="en-GB" sz="2275">
              <a:latin typeface="Calibri" panose="020F0502020204030204" pitchFamily="34" charset="0"/>
              <a:ea typeface="Calibri" panose="020F0502020204030204" pitchFamily="34" charset="0"/>
              <a:cs typeface="Calibri" panose="020F0502020204030204" pitchFamily="34" charset="0"/>
            </a:endParaRPr>
          </a:p>
          <a:p>
            <a:pPr marL="494665" lvl="0" indent="-370840"/>
            <a:r>
              <a:rPr lang="en-GB" sz="2250" b="1">
                <a:latin typeface="Calibri"/>
                <a:ea typeface="Calibri"/>
                <a:cs typeface="Calibri"/>
              </a:rPr>
              <a:t>Paper 1</a:t>
            </a:r>
            <a:r>
              <a:rPr lang="en-GB" sz="2250">
                <a:latin typeface="Calibri"/>
                <a:ea typeface="Calibri"/>
                <a:cs typeface="Calibri"/>
              </a:rPr>
              <a:t> focuses on all three elements (grammar, punctuation and spelling or SPaG). The paper lasts for </a:t>
            </a:r>
            <a:r>
              <a:rPr lang="en-GB" sz="2250" b="1">
                <a:solidFill>
                  <a:srgbClr val="C00000"/>
                </a:solidFill>
                <a:latin typeface="Calibri"/>
                <a:ea typeface="Calibri"/>
                <a:cs typeface="Calibri"/>
              </a:rPr>
              <a:t>45 minutes</a:t>
            </a:r>
            <a:r>
              <a:rPr lang="en-GB" sz="2250" b="1">
                <a:latin typeface="Calibri"/>
                <a:ea typeface="Calibri"/>
                <a:cs typeface="Calibri"/>
              </a:rPr>
              <a:t>. </a:t>
            </a:r>
          </a:p>
          <a:p>
            <a:pPr lvl="0"/>
            <a:endParaRPr lang="en-GB" sz="2275">
              <a:latin typeface="Calibri" panose="020F0502020204030204" pitchFamily="34" charset="0"/>
              <a:ea typeface="Calibri" panose="020F0502020204030204" pitchFamily="34" charset="0"/>
              <a:cs typeface="Calibri" panose="020F0502020204030204" pitchFamily="34" charset="0"/>
            </a:endParaRPr>
          </a:p>
          <a:p>
            <a:pPr marL="494665" lvl="0" indent="-370840"/>
            <a:r>
              <a:rPr lang="en-GB" sz="2250" b="1">
                <a:latin typeface="Calibri"/>
                <a:ea typeface="Calibri"/>
                <a:cs typeface="Calibri"/>
              </a:rPr>
              <a:t>Paper 2</a:t>
            </a:r>
            <a:r>
              <a:rPr lang="en-GB" sz="2250">
                <a:latin typeface="Calibri"/>
                <a:ea typeface="Calibri"/>
                <a:cs typeface="Calibri"/>
              </a:rPr>
              <a:t> consists of a </a:t>
            </a:r>
            <a:r>
              <a:rPr lang="en-GB" sz="2250" b="1">
                <a:latin typeface="Calibri"/>
                <a:ea typeface="Calibri"/>
                <a:cs typeface="Calibri"/>
              </a:rPr>
              <a:t>spelling test only</a:t>
            </a:r>
            <a:r>
              <a:rPr lang="en-GB" sz="2250">
                <a:latin typeface="Calibri"/>
                <a:ea typeface="Calibri"/>
                <a:cs typeface="Calibri"/>
              </a:rPr>
              <a:t>. It should take approximately </a:t>
            </a:r>
            <a:r>
              <a:rPr lang="en-GB" sz="2250" b="1">
                <a:solidFill>
                  <a:srgbClr val="C00000"/>
                </a:solidFill>
                <a:latin typeface="Calibri"/>
                <a:ea typeface="Calibri"/>
                <a:cs typeface="Calibri"/>
              </a:rPr>
              <a:t>15</a:t>
            </a:r>
            <a:r>
              <a:rPr lang="en-GB" sz="2250" b="1">
                <a:solidFill>
                  <a:srgbClr val="283593"/>
                </a:solidFill>
                <a:latin typeface="Calibri"/>
                <a:ea typeface="Calibri"/>
                <a:cs typeface="Calibri"/>
              </a:rPr>
              <a:t> </a:t>
            </a:r>
            <a:r>
              <a:rPr lang="en-GB" sz="2250" b="1">
                <a:solidFill>
                  <a:srgbClr val="C00000"/>
                </a:solidFill>
                <a:latin typeface="Calibri"/>
                <a:ea typeface="Calibri"/>
                <a:cs typeface="Calibri"/>
              </a:rPr>
              <a:t>minutes</a:t>
            </a:r>
            <a:r>
              <a:rPr lang="en-GB" sz="2250">
                <a:latin typeface="Calibri"/>
                <a:ea typeface="Calibri"/>
                <a:cs typeface="Calibri"/>
              </a:rPr>
              <a:t>, although this is not a set amount of time.</a:t>
            </a:r>
          </a:p>
        </p:txBody>
      </p:sp>
      <p:sp>
        <p:nvSpPr>
          <p:cNvPr id="4" name="Slide Number Placeholder 3">
            <a:extLst>
              <a:ext uri="{FF2B5EF4-FFF2-40B4-BE49-F238E27FC236}">
                <a16:creationId xmlns:a16="http://schemas.microsoft.com/office/drawing/2014/main" id="{3377ABB3-34C2-86A2-AEE7-94FF3F061172}"/>
              </a:ext>
            </a:extLst>
          </p:cNvPr>
          <p:cNvSpPr txBox="1"/>
          <p:nvPr/>
        </p:nvSpPr>
        <p:spPr>
          <a:xfrm>
            <a:off x="9178493" y="5694760"/>
            <a:ext cx="594427" cy="426401"/>
          </a:xfrm>
          <a:prstGeom prst="rect">
            <a:avLst/>
          </a:prstGeom>
          <a:noFill/>
          <a:ln cap="flat">
            <a:noFill/>
          </a:ln>
        </p:spPr>
        <p:txBody>
          <a:bodyPr vert="horz" wrap="square" lIns="74280" tIns="74280" rIns="74280" bIns="74280" anchor="ctr" anchorCtr="0" compatLnSpc="1">
            <a:noAutofit/>
          </a:bodyPr>
          <a:lstStyle/>
          <a:p>
            <a:pPr algn="r" defTabSz="742950">
              <a:defRPr sz="1800" b="0" i="0" u="none" strike="noStrike" kern="0" cap="none" spc="0" baseline="0">
                <a:solidFill>
                  <a:srgbClr val="000000"/>
                </a:solidFill>
                <a:uFillTx/>
              </a:defRPr>
            </a:pPr>
            <a:fld id="{7C863A50-55B8-454A-B73A-40D0F3E443DA}" type="slidenum">
              <a:rPr lang="en-US" sz="975" kern="1200">
                <a:solidFill>
                  <a:srgbClr val="898989"/>
                </a:solidFill>
                <a:latin typeface="Poppins" pitchFamily="2"/>
                <a:cs typeface="Poppins" pitchFamily="2"/>
              </a:rPr>
              <a:pPr algn="r" defTabSz="742950">
                <a:defRPr sz="1800" b="0" i="0" u="none" strike="noStrike" kern="0" cap="none" spc="0" baseline="0">
                  <a:solidFill>
                    <a:srgbClr val="000000"/>
                  </a:solidFill>
                  <a:uFillTx/>
                </a:defRPr>
              </a:pPr>
              <a:t>28</a:t>
            </a:fld>
            <a:endParaRPr lang="en-US" sz="975" kern="1200">
              <a:solidFill>
                <a:srgbClr val="898989"/>
              </a:solidFill>
              <a:latin typeface="Poppins" pitchFamily="2"/>
              <a:cs typeface="Poppins" pitchFamily="2"/>
            </a:endParaRPr>
          </a:p>
        </p:txBody>
      </p:sp>
      <p:sp>
        <p:nvSpPr>
          <p:cNvPr id="5" name="Title 1">
            <a:extLst>
              <a:ext uri="{FF2B5EF4-FFF2-40B4-BE49-F238E27FC236}">
                <a16:creationId xmlns:a16="http://schemas.microsoft.com/office/drawing/2014/main" id="{A86ECE2B-C53D-199F-67DB-F5467D67B453}"/>
              </a:ext>
            </a:extLst>
          </p:cNvPr>
          <p:cNvSpPr txBox="1">
            <a:spLocks/>
          </p:cNvSpPr>
          <p:nvPr/>
        </p:nvSpPr>
        <p:spPr>
          <a:xfrm>
            <a:off x="-13090" y="2488"/>
            <a:ext cx="10515317" cy="1100829"/>
          </a:xfrm>
          <a:prstGeom prst="rect">
            <a:avLst/>
          </a:prstGeom>
          <a:noFill/>
          <a:ln>
            <a:noFill/>
          </a:ln>
        </p:spPr>
        <p:txBody>
          <a:bodyPr spcFirstLastPara="1" wrap="square" lIns="91421" tIns="91421" rIns="91421" bIns="91421" anchor="t" anchorCtr="0">
            <a:noAutofit/>
          </a:bodyPr>
          <a:lstStyle>
            <a:defPPr marR="0" lvl="0" algn="l" rtl="0">
              <a:lnSpc>
                <a:spcPct val="100000"/>
              </a:lnSpc>
              <a:spcBef>
                <a:spcPts val="0"/>
              </a:spcBef>
              <a:spcAft>
                <a:spcPts val="0"/>
              </a:spcAft>
            </a:defPPr>
            <a:lvl1pPr marR="0" lvl="0" algn="l" rtl="0">
              <a:lnSpc>
                <a:spcPct val="90000"/>
              </a:lnSpc>
              <a:spcBef>
                <a:spcPts val="0"/>
              </a:spcBef>
              <a:spcAft>
                <a:spcPts val="0"/>
              </a:spcAft>
              <a:buClr>
                <a:schemeClr val="dk1"/>
              </a:buClr>
              <a:buSzPts val="4400"/>
              <a:buFont typeface="Play"/>
              <a:buNone/>
              <a:defRPr sz="1950" b="0" i="0" u="none" strike="noStrike" cap="none">
                <a:solidFill>
                  <a:schemeClr val="dk1"/>
                </a:solidFill>
                <a:latin typeface="Aptos"/>
                <a:ea typeface="Play"/>
                <a:cs typeface="Play"/>
                <a:sym typeface="Play"/>
              </a:defRPr>
            </a:lvl1pPr>
            <a:lvl2pPr marR="0" lvl="1"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9pPr>
          </a:lstStyle>
          <a:p>
            <a:r>
              <a:rPr lang="en-GB" sz="3600" b="1">
                <a:solidFill>
                  <a:schemeClr val="bg1"/>
                </a:solidFill>
                <a:latin typeface="Calibri"/>
                <a:ea typeface="Calibri"/>
                <a:cs typeface="Calibri"/>
              </a:rPr>
              <a:t>Grammar, Punctuation and Spelling: May 10th </a:t>
            </a:r>
          </a:p>
          <a:p>
            <a:endParaRPr lang="en-GB" sz="3600" b="1">
              <a:solidFill>
                <a:schemeClr val="bg1"/>
              </a:solidFill>
              <a:latin typeface="Calibri" panose="020F0502020204030204" pitchFamily="34" charset="0"/>
              <a:ea typeface="Calibri" panose="020F0502020204030204" pitchFamily="34" charset="0"/>
              <a:cs typeface="Calibri" panose="020F0502020204030204" pitchFamily="34" charset="0"/>
            </a:endParaRPr>
          </a:p>
        </p:txBody>
      </p:sp>
    </p:spTree>
  </p:cSld>
  <p:clrMapOvr>
    <a:masterClrMapping/>
  </p:clrMapOvr>
  <mc:AlternateContent xmlns:mc="http://schemas.openxmlformats.org/markup-compatibility/2006" xmlns:p14="http://schemas.microsoft.com/office/powerpoint/2010/main">
    <mc:Choice Requires="p14">
      <p:transition spd="slow" p14:dur="2000" advTm="73872"/>
    </mc:Choice>
    <mc:Fallback xmlns="">
      <p:transition spd="slow" advTm="73872"/>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3">
                                            <p:txEl>
                                              <p:pRg st="2" end="2"/>
                                            </p:txEl>
                                          </p:spTgt>
                                        </p:tgtEl>
                                        <p:attrNameLst>
                                          <p:attrName>style.visibility</p:attrName>
                                        </p:attrNameLst>
                                      </p:cBhvr>
                                      <p:to>
                                        <p:strVal val="visible"/>
                                      </p:to>
                                    </p:set>
                                    <p:animEffect transition="in" filter="fade">
                                      <p:cBhvr>
                                        <p:cTn id="7" dur="500"/>
                                        <p:tgtEl>
                                          <p:spTgt spid="3">
                                            <p:txEl>
                                              <p:pRg st="2" end="2"/>
                                            </p:txEl>
                                          </p:spTgt>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nodeType="clickEffect">
                                  <p:stCondLst>
                                    <p:cond delay="0"/>
                                  </p:stCondLst>
                                  <p:childTnLst>
                                    <p:set>
                                      <p:cBhvr>
                                        <p:cTn id="11" dur="1" fill="hold">
                                          <p:stCondLst>
                                            <p:cond delay="0"/>
                                          </p:stCondLst>
                                        </p:cTn>
                                        <p:tgtEl>
                                          <p:spTgt spid="3">
                                            <p:txEl>
                                              <p:pRg st="4" end="4"/>
                                            </p:txEl>
                                          </p:spTgt>
                                        </p:tgtEl>
                                        <p:attrNameLst>
                                          <p:attrName>style.visibility</p:attrName>
                                        </p:attrNameLst>
                                      </p:cBhvr>
                                      <p:to>
                                        <p:strVal val="visible"/>
                                      </p:to>
                                    </p:set>
                                    <p:animEffect transition="in" filter="fade">
                                      <p:cBhvr>
                                        <p:cTn id="12" dur="500"/>
                                        <p:tgtEl>
                                          <p:spTgt spid="3">
                                            <p:txEl>
                                              <p:pRg st="4" end="4"/>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9778123-3FAB-69A1-4688-72C1BF2DBD52}"/>
              </a:ext>
            </a:extLst>
          </p:cNvPr>
          <p:cNvSpPr txBox="1">
            <a:spLocks noGrp="1"/>
          </p:cNvSpPr>
          <p:nvPr>
            <p:ph type="title"/>
          </p:nvPr>
        </p:nvSpPr>
        <p:spPr/>
        <p:txBody>
          <a:bodyPr/>
          <a:lstStyle/>
          <a:p>
            <a:pPr lvl="0"/>
            <a:r>
              <a:rPr lang="en-GB" b="1" u="sng">
                <a:latin typeface="Poppins" pitchFamily="2"/>
                <a:cs typeface="Poppins" pitchFamily="2"/>
              </a:rPr>
              <a:t>Grammar, Punctuation and Spelling: Paper 1 (GPS)</a:t>
            </a:r>
          </a:p>
        </p:txBody>
      </p:sp>
      <p:sp>
        <p:nvSpPr>
          <p:cNvPr id="3" name="Text Placeholder 2">
            <a:extLst>
              <a:ext uri="{FF2B5EF4-FFF2-40B4-BE49-F238E27FC236}">
                <a16:creationId xmlns:a16="http://schemas.microsoft.com/office/drawing/2014/main" id="{C4FDD67E-1E07-D59A-A10F-A996AE6E47FD}"/>
              </a:ext>
            </a:extLst>
          </p:cNvPr>
          <p:cNvSpPr txBox="1">
            <a:spLocks noGrp="1"/>
          </p:cNvSpPr>
          <p:nvPr>
            <p:ph type="body" idx="1"/>
          </p:nvPr>
        </p:nvSpPr>
        <p:spPr>
          <a:xfrm>
            <a:off x="286839" y="1759253"/>
            <a:ext cx="9332321" cy="4148707"/>
          </a:xfrm>
        </p:spPr>
        <p:txBody>
          <a:bodyPr/>
          <a:lstStyle/>
          <a:p>
            <a:pPr marL="123819" indent="0">
              <a:buNone/>
            </a:pPr>
            <a:r>
              <a:rPr lang="en-GB" sz="2000">
                <a:latin typeface="Calibri" panose="020F0502020204030204" pitchFamily="34" charset="0"/>
                <a:ea typeface="Calibri" panose="020F0502020204030204" pitchFamily="34" charset="0"/>
                <a:cs typeface="Calibri" panose="020F0502020204030204" pitchFamily="34" charset="0"/>
              </a:rPr>
              <a:t>The children will have been working hard with their class teacher on developing and securing their knowledge of the technical vocabulary needed in this test.</a:t>
            </a:r>
          </a:p>
          <a:p>
            <a:pPr marL="123819" indent="0">
              <a:buNone/>
            </a:pPr>
            <a:endParaRPr lang="en-GB" sz="2000">
              <a:latin typeface="Calibri" panose="020F0502020204030204" pitchFamily="34" charset="0"/>
              <a:ea typeface="Calibri" panose="020F0502020204030204" pitchFamily="34" charset="0"/>
              <a:cs typeface="Calibri" panose="020F0502020204030204" pitchFamily="34" charset="0"/>
            </a:endParaRPr>
          </a:p>
          <a:p>
            <a:pPr marL="123819" indent="0">
              <a:buNone/>
            </a:pPr>
            <a:r>
              <a:rPr lang="en-GB" sz="2000">
                <a:latin typeface="Calibri" panose="020F0502020204030204" pitchFamily="34" charset="0"/>
                <a:ea typeface="Calibri" panose="020F0502020204030204" pitchFamily="34" charset="0"/>
                <a:cs typeface="Calibri" panose="020F0502020204030204" pitchFamily="34" charset="0"/>
              </a:rPr>
              <a:t>This test focuses on:</a:t>
            </a:r>
          </a:p>
          <a:p>
            <a:pPr marL="123819" indent="0">
              <a:buNone/>
            </a:pPr>
            <a:endParaRPr lang="en-GB" sz="2000">
              <a:latin typeface="Calibri" panose="020F0502020204030204" pitchFamily="34" charset="0"/>
              <a:ea typeface="Calibri" panose="020F0502020204030204" pitchFamily="34" charset="0"/>
              <a:cs typeface="Calibri" panose="020F0502020204030204" pitchFamily="34" charset="0"/>
            </a:endParaRPr>
          </a:p>
          <a:p>
            <a:pPr lvl="0">
              <a:buFont typeface="Arial" panose="020B0604020202020204" pitchFamily="34" charset="0"/>
              <a:buChar char="•"/>
            </a:pPr>
            <a:r>
              <a:rPr lang="en-GB" sz="2000">
                <a:solidFill>
                  <a:srgbClr val="C00000"/>
                </a:solidFill>
                <a:latin typeface="Calibri" panose="020F0502020204030204" pitchFamily="34" charset="0"/>
                <a:ea typeface="Calibri" panose="020F0502020204030204" pitchFamily="34" charset="0"/>
                <a:cs typeface="Calibri" panose="020F0502020204030204" pitchFamily="34" charset="0"/>
              </a:rPr>
              <a:t>Grammatical terms/ word classes;</a:t>
            </a:r>
          </a:p>
          <a:p>
            <a:pPr lvl="0">
              <a:buFont typeface="Arial" panose="020B0604020202020204" pitchFamily="34" charset="0"/>
              <a:buChar char="•"/>
            </a:pPr>
            <a:r>
              <a:rPr lang="en-GB" sz="2000">
                <a:solidFill>
                  <a:srgbClr val="C00000"/>
                </a:solidFill>
                <a:latin typeface="Calibri" panose="020F0502020204030204" pitchFamily="34" charset="0"/>
                <a:ea typeface="Calibri" panose="020F0502020204030204" pitchFamily="34" charset="0"/>
                <a:cs typeface="Calibri" panose="020F0502020204030204" pitchFamily="34" charset="0"/>
              </a:rPr>
              <a:t>Functions of sentences;</a:t>
            </a:r>
          </a:p>
          <a:p>
            <a:pPr lvl="0">
              <a:buFont typeface="Arial" panose="020B0604020202020204" pitchFamily="34" charset="0"/>
              <a:buChar char="•"/>
            </a:pPr>
            <a:r>
              <a:rPr lang="en-GB" sz="2000">
                <a:solidFill>
                  <a:srgbClr val="C00000"/>
                </a:solidFill>
                <a:latin typeface="Calibri" panose="020F0502020204030204" pitchFamily="34" charset="0"/>
                <a:ea typeface="Calibri" panose="020F0502020204030204" pitchFamily="34" charset="0"/>
                <a:cs typeface="Calibri" panose="020F0502020204030204" pitchFamily="34" charset="0"/>
              </a:rPr>
              <a:t>Combining words, phrases and clauses;</a:t>
            </a:r>
          </a:p>
          <a:p>
            <a:pPr lvl="0">
              <a:buFont typeface="Arial" panose="020B0604020202020204" pitchFamily="34" charset="0"/>
              <a:buChar char="•"/>
            </a:pPr>
            <a:r>
              <a:rPr lang="en-GB" sz="2000">
                <a:solidFill>
                  <a:srgbClr val="C00000"/>
                </a:solidFill>
                <a:latin typeface="Calibri" panose="020F0502020204030204" pitchFamily="34" charset="0"/>
                <a:ea typeface="Calibri" panose="020F0502020204030204" pitchFamily="34" charset="0"/>
                <a:cs typeface="Calibri" panose="020F0502020204030204" pitchFamily="34" charset="0"/>
              </a:rPr>
              <a:t>Verb forms, tenses and consistency;</a:t>
            </a:r>
          </a:p>
          <a:p>
            <a:pPr lvl="0">
              <a:buFont typeface="Arial" panose="020B0604020202020204" pitchFamily="34" charset="0"/>
              <a:buChar char="•"/>
            </a:pPr>
            <a:r>
              <a:rPr lang="en-GB" sz="2000">
                <a:solidFill>
                  <a:srgbClr val="C00000"/>
                </a:solidFill>
                <a:latin typeface="Calibri" panose="020F0502020204030204" pitchFamily="34" charset="0"/>
                <a:ea typeface="Calibri" panose="020F0502020204030204" pitchFamily="34" charset="0"/>
                <a:cs typeface="Calibri" panose="020F0502020204030204" pitchFamily="34" charset="0"/>
              </a:rPr>
              <a:t>Punctuation;</a:t>
            </a:r>
          </a:p>
          <a:p>
            <a:pPr lvl="0">
              <a:buFont typeface="Arial" panose="020B0604020202020204" pitchFamily="34" charset="0"/>
              <a:buChar char="•"/>
            </a:pPr>
            <a:r>
              <a:rPr lang="en-GB" sz="2000">
                <a:solidFill>
                  <a:srgbClr val="C00000"/>
                </a:solidFill>
                <a:latin typeface="Calibri" panose="020F0502020204030204" pitchFamily="34" charset="0"/>
                <a:ea typeface="Calibri" panose="020F0502020204030204" pitchFamily="34" charset="0"/>
                <a:cs typeface="Calibri" panose="020F0502020204030204" pitchFamily="34" charset="0"/>
              </a:rPr>
              <a:t>Vocabulary;</a:t>
            </a:r>
          </a:p>
          <a:p>
            <a:pPr lvl="0">
              <a:buFont typeface="Arial" panose="020B0604020202020204" pitchFamily="34" charset="0"/>
              <a:buChar char="•"/>
            </a:pPr>
            <a:r>
              <a:rPr lang="en-GB" sz="2000">
                <a:solidFill>
                  <a:srgbClr val="C00000"/>
                </a:solidFill>
                <a:latin typeface="Calibri" panose="020F0502020204030204" pitchFamily="34" charset="0"/>
                <a:ea typeface="Calibri" panose="020F0502020204030204" pitchFamily="34" charset="0"/>
                <a:cs typeface="Calibri" panose="020F0502020204030204" pitchFamily="34" charset="0"/>
              </a:rPr>
              <a:t>Standard English and formality.</a:t>
            </a:r>
          </a:p>
          <a:p>
            <a:pPr marL="123819" indent="0">
              <a:buNone/>
            </a:pPr>
            <a:endParaRPr lang="en-GB" sz="2000">
              <a:latin typeface="Calibri" panose="020F0502020204030204" pitchFamily="34" charset="0"/>
              <a:ea typeface="Calibri" panose="020F0502020204030204" pitchFamily="34" charset="0"/>
              <a:cs typeface="Calibri" panose="020F0502020204030204" pitchFamily="34" charset="0"/>
            </a:endParaRPr>
          </a:p>
          <a:p>
            <a:pPr marL="123819" indent="0">
              <a:buNone/>
            </a:pPr>
            <a:r>
              <a:rPr lang="en-GB" sz="2000">
                <a:latin typeface="Calibri" panose="020F0502020204030204" pitchFamily="34" charset="0"/>
                <a:ea typeface="Calibri" panose="020F0502020204030204" pitchFamily="34" charset="0"/>
                <a:cs typeface="Calibri" panose="020F0502020204030204" pitchFamily="34" charset="0"/>
              </a:rPr>
              <a:t>This test requires a range of answer types but does not require longer formal answers. </a:t>
            </a:r>
          </a:p>
        </p:txBody>
      </p:sp>
      <p:sp>
        <p:nvSpPr>
          <p:cNvPr id="5" name="Title 1">
            <a:extLst>
              <a:ext uri="{FF2B5EF4-FFF2-40B4-BE49-F238E27FC236}">
                <a16:creationId xmlns:a16="http://schemas.microsoft.com/office/drawing/2014/main" id="{F9B99F01-EFA1-A9C7-CFEF-A51441D477B9}"/>
              </a:ext>
            </a:extLst>
          </p:cNvPr>
          <p:cNvSpPr txBox="1">
            <a:spLocks/>
          </p:cNvSpPr>
          <p:nvPr/>
        </p:nvSpPr>
        <p:spPr>
          <a:xfrm>
            <a:off x="14087" y="2488"/>
            <a:ext cx="9324692" cy="1100829"/>
          </a:xfrm>
          <a:prstGeom prst="rect">
            <a:avLst/>
          </a:prstGeom>
          <a:noFill/>
          <a:ln>
            <a:noFill/>
          </a:ln>
        </p:spPr>
        <p:txBody>
          <a:bodyPr spcFirstLastPara="1" wrap="square" lIns="91421" tIns="91421" rIns="91421" bIns="91421" anchor="t" anchorCtr="0">
            <a:noAutofit/>
          </a:bodyPr>
          <a:lstStyle>
            <a:defPPr marR="0" lvl="0" algn="l" rtl="0">
              <a:lnSpc>
                <a:spcPct val="100000"/>
              </a:lnSpc>
              <a:spcBef>
                <a:spcPts val="0"/>
              </a:spcBef>
              <a:spcAft>
                <a:spcPts val="0"/>
              </a:spcAft>
            </a:defPPr>
            <a:lvl1pPr marR="0" lvl="0" algn="l" rtl="0">
              <a:lnSpc>
                <a:spcPct val="90000"/>
              </a:lnSpc>
              <a:spcBef>
                <a:spcPts val="0"/>
              </a:spcBef>
              <a:spcAft>
                <a:spcPts val="0"/>
              </a:spcAft>
              <a:buClr>
                <a:schemeClr val="dk1"/>
              </a:buClr>
              <a:buSzPts val="4400"/>
              <a:buFont typeface="Play"/>
              <a:buNone/>
              <a:defRPr sz="1950" b="0" i="0" u="none" strike="noStrike" cap="none">
                <a:solidFill>
                  <a:schemeClr val="dk1"/>
                </a:solidFill>
                <a:latin typeface="Aptos"/>
                <a:ea typeface="Play"/>
                <a:cs typeface="Play"/>
                <a:sym typeface="Play"/>
              </a:defRPr>
            </a:lvl1pPr>
            <a:lvl2pPr marR="0" lvl="1"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9pPr>
          </a:lstStyle>
          <a:p>
            <a:r>
              <a:rPr lang="en-GB" sz="3600" b="1">
                <a:solidFill>
                  <a:schemeClr val="bg1"/>
                </a:solidFill>
                <a:latin typeface="Calibri"/>
                <a:ea typeface="Calibri"/>
                <a:cs typeface="Calibri"/>
              </a:rPr>
              <a:t>Grammar, Punctuation and Spelling: May 10th </a:t>
            </a:r>
            <a:endParaRPr lang="en-GB" sz="3600">
              <a:solidFill>
                <a:schemeClr val="bg1"/>
              </a:solidFill>
              <a:latin typeface="Calibri"/>
              <a:ea typeface="Calibri"/>
              <a:cs typeface="Calibri"/>
            </a:endParaRPr>
          </a:p>
          <a:p>
            <a:endParaRPr lang="en-GB" sz="3600" b="1">
              <a:solidFill>
                <a:schemeClr val="bg1"/>
              </a:solidFill>
              <a:latin typeface="Calibri" panose="020F0502020204030204" pitchFamily="34" charset="0"/>
              <a:ea typeface="Calibri" panose="020F0502020204030204" pitchFamily="34" charset="0"/>
              <a:cs typeface="Calibri" panose="020F0502020204030204" pitchFamily="34" charset="0"/>
            </a:endParaRPr>
          </a:p>
        </p:txBody>
      </p:sp>
    </p:spTree>
  </p:cSld>
  <p:clrMapOvr>
    <a:masterClrMapping/>
  </p:clrMapOvr>
  <mc:AlternateContent xmlns:mc="http://schemas.openxmlformats.org/markup-compatibility/2006" xmlns:p14="http://schemas.microsoft.com/office/powerpoint/2010/main">
    <mc:Choice Requires="p14">
      <p:transition spd="slow" p14:dur="2000" advTm="114138"/>
    </mc:Choice>
    <mc:Fallback xmlns="">
      <p:transition spd="slow" advTm="114138"/>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3">
                                            <p:txEl>
                                              <p:pRg st="2" end="2"/>
                                            </p:txEl>
                                          </p:spTgt>
                                        </p:tgtEl>
                                        <p:attrNameLst>
                                          <p:attrName>style.visibility</p:attrName>
                                        </p:attrNameLst>
                                      </p:cBhvr>
                                      <p:to>
                                        <p:strVal val="visible"/>
                                      </p:to>
                                    </p:set>
                                    <p:animEffect transition="in" filter="fade">
                                      <p:cBhvr>
                                        <p:cTn id="7" dur="500"/>
                                        <p:tgtEl>
                                          <p:spTgt spid="3">
                                            <p:txEl>
                                              <p:pRg st="2" end="2"/>
                                            </p:txEl>
                                          </p:spTgt>
                                        </p:tgtEl>
                                      </p:cBhvr>
                                    </p:animEffect>
                                  </p:childTnLst>
                                </p:cTn>
                              </p:par>
                              <p:par>
                                <p:cTn id="8" presetID="10" presetClass="entr" presetSubtype="0" fill="hold" nodeType="withEffect">
                                  <p:stCondLst>
                                    <p:cond delay="0"/>
                                  </p:stCondLst>
                                  <p:childTnLst>
                                    <p:set>
                                      <p:cBhvr>
                                        <p:cTn id="9" dur="1" fill="hold">
                                          <p:stCondLst>
                                            <p:cond delay="0"/>
                                          </p:stCondLst>
                                        </p:cTn>
                                        <p:tgtEl>
                                          <p:spTgt spid="3">
                                            <p:txEl>
                                              <p:pRg st="4" end="4"/>
                                            </p:txEl>
                                          </p:spTgt>
                                        </p:tgtEl>
                                        <p:attrNameLst>
                                          <p:attrName>style.visibility</p:attrName>
                                        </p:attrNameLst>
                                      </p:cBhvr>
                                      <p:to>
                                        <p:strVal val="visible"/>
                                      </p:to>
                                    </p:set>
                                    <p:animEffect transition="in" filter="fade">
                                      <p:cBhvr>
                                        <p:cTn id="10" dur="500"/>
                                        <p:tgtEl>
                                          <p:spTgt spid="3">
                                            <p:txEl>
                                              <p:pRg st="4" end="4"/>
                                            </p:txEl>
                                          </p:spTgt>
                                        </p:tgtEl>
                                      </p:cBhvr>
                                    </p:animEffect>
                                  </p:childTnLst>
                                </p:cTn>
                              </p:par>
                              <p:par>
                                <p:cTn id="11" presetID="10" presetClass="entr" presetSubtype="0" fill="hold" nodeType="withEffect">
                                  <p:stCondLst>
                                    <p:cond delay="0"/>
                                  </p:stCondLst>
                                  <p:childTnLst>
                                    <p:set>
                                      <p:cBhvr>
                                        <p:cTn id="12" dur="1" fill="hold">
                                          <p:stCondLst>
                                            <p:cond delay="0"/>
                                          </p:stCondLst>
                                        </p:cTn>
                                        <p:tgtEl>
                                          <p:spTgt spid="3">
                                            <p:txEl>
                                              <p:pRg st="5" end="5"/>
                                            </p:txEl>
                                          </p:spTgt>
                                        </p:tgtEl>
                                        <p:attrNameLst>
                                          <p:attrName>style.visibility</p:attrName>
                                        </p:attrNameLst>
                                      </p:cBhvr>
                                      <p:to>
                                        <p:strVal val="visible"/>
                                      </p:to>
                                    </p:set>
                                    <p:animEffect transition="in" filter="fade">
                                      <p:cBhvr>
                                        <p:cTn id="13" dur="500"/>
                                        <p:tgtEl>
                                          <p:spTgt spid="3">
                                            <p:txEl>
                                              <p:pRg st="5" end="5"/>
                                            </p:txEl>
                                          </p:spTgt>
                                        </p:tgtEl>
                                      </p:cBhvr>
                                    </p:animEffect>
                                  </p:childTnLst>
                                </p:cTn>
                              </p:par>
                              <p:par>
                                <p:cTn id="14" presetID="10" presetClass="entr" presetSubtype="0" fill="hold" nodeType="withEffect">
                                  <p:stCondLst>
                                    <p:cond delay="0"/>
                                  </p:stCondLst>
                                  <p:childTnLst>
                                    <p:set>
                                      <p:cBhvr>
                                        <p:cTn id="15" dur="1" fill="hold">
                                          <p:stCondLst>
                                            <p:cond delay="0"/>
                                          </p:stCondLst>
                                        </p:cTn>
                                        <p:tgtEl>
                                          <p:spTgt spid="3">
                                            <p:txEl>
                                              <p:pRg st="6" end="6"/>
                                            </p:txEl>
                                          </p:spTgt>
                                        </p:tgtEl>
                                        <p:attrNameLst>
                                          <p:attrName>style.visibility</p:attrName>
                                        </p:attrNameLst>
                                      </p:cBhvr>
                                      <p:to>
                                        <p:strVal val="visible"/>
                                      </p:to>
                                    </p:set>
                                    <p:animEffect transition="in" filter="fade">
                                      <p:cBhvr>
                                        <p:cTn id="16" dur="500"/>
                                        <p:tgtEl>
                                          <p:spTgt spid="3">
                                            <p:txEl>
                                              <p:pRg st="6" end="6"/>
                                            </p:txEl>
                                          </p:spTgt>
                                        </p:tgtEl>
                                      </p:cBhvr>
                                    </p:animEffect>
                                  </p:childTnLst>
                                </p:cTn>
                              </p:par>
                              <p:par>
                                <p:cTn id="17" presetID="10" presetClass="entr" presetSubtype="0" fill="hold" nodeType="withEffect">
                                  <p:stCondLst>
                                    <p:cond delay="0"/>
                                  </p:stCondLst>
                                  <p:childTnLst>
                                    <p:set>
                                      <p:cBhvr>
                                        <p:cTn id="18" dur="1" fill="hold">
                                          <p:stCondLst>
                                            <p:cond delay="0"/>
                                          </p:stCondLst>
                                        </p:cTn>
                                        <p:tgtEl>
                                          <p:spTgt spid="3">
                                            <p:txEl>
                                              <p:pRg st="7" end="7"/>
                                            </p:txEl>
                                          </p:spTgt>
                                        </p:tgtEl>
                                        <p:attrNameLst>
                                          <p:attrName>style.visibility</p:attrName>
                                        </p:attrNameLst>
                                      </p:cBhvr>
                                      <p:to>
                                        <p:strVal val="visible"/>
                                      </p:to>
                                    </p:set>
                                    <p:animEffect transition="in" filter="fade">
                                      <p:cBhvr>
                                        <p:cTn id="19" dur="500"/>
                                        <p:tgtEl>
                                          <p:spTgt spid="3">
                                            <p:txEl>
                                              <p:pRg st="7" end="7"/>
                                            </p:txEl>
                                          </p:spTgt>
                                        </p:tgtEl>
                                      </p:cBhvr>
                                    </p:animEffect>
                                  </p:childTnLst>
                                </p:cTn>
                              </p:par>
                              <p:par>
                                <p:cTn id="20" presetID="10" presetClass="entr" presetSubtype="0" fill="hold" nodeType="withEffect">
                                  <p:stCondLst>
                                    <p:cond delay="0"/>
                                  </p:stCondLst>
                                  <p:childTnLst>
                                    <p:set>
                                      <p:cBhvr>
                                        <p:cTn id="21" dur="1" fill="hold">
                                          <p:stCondLst>
                                            <p:cond delay="0"/>
                                          </p:stCondLst>
                                        </p:cTn>
                                        <p:tgtEl>
                                          <p:spTgt spid="3">
                                            <p:txEl>
                                              <p:pRg st="8" end="8"/>
                                            </p:txEl>
                                          </p:spTgt>
                                        </p:tgtEl>
                                        <p:attrNameLst>
                                          <p:attrName>style.visibility</p:attrName>
                                        </p:attrNameLst>
                                      </p:cBhvr>
                                      <p:to>
                                        <p:strVal val="visible"/>
                                      </p:to>
                                    </p:set>
                                    <p:animEffect transition="in" filter="fade">
                                      <p:cBhvr>
                                        <p:cTn id="22" dur="500"/>
                                        <p:tgtEl>
                                          <p:spTgt spid="3">
                                            <p:txEl>
                                              <p:pRg st="8" end="8"/>
                                            </p:txEl>
                                          </p:spTgt>
                                        </p:tgtEl>
                                      </p:cBhvr>
                                    </p:animEffect>
                                  </p:childTnLst>
                                </p:cTn>
                              </p:par>
                              <p:par>
                                <p:cTn id="23" presetID="10" presetClass="entr" presetSubtype="0" fill="hold" nodeType="withEffect">
                                  <p:stCondLst>
                                    <p:cond delay="0"/>
                                  </p:stCondLst>
                                  <p:childTnLst>
                                    <p:set>
                                      <p:cBhvr>
                                        <p:cTn id="24" dur="1" fill="hold">
                                          <p:stCondLst>
                                            <p:cond delay="0"/>
                                          </p:stCondLst>
                                        </p:cTn>
                                        <p:tgtEl>
                                          <p:spTgt spid="3">
                                            <p:txEl>
                                              <p:pRg st="9" end="9"/>
                                            </p:txEl>
                                          </p:spTgt>
                                        </p:tgtEl>
                                        <p:attrNameLst>
                                          <p:attrName>style.visibility</p:attrName>
                                        </p:attrNameLst>
                                      </p:cBhvr>
                                      <p:to>
                                        <p:strVal val="visible"/>
                                      </p:to>
                                    </p:set>
                                    <p:animEffect transition="in" filter="fade">
                                      <p:cBhvr>
                                        <p:cTn id="25" dur="500"/>
                                        <p:tgtEl>
                                          <p:spTgt spid="3">
                                            <p:txEl>
                                              <p:pRg st="9" end="9"/>
                                            </p:txEl>
                                          </p:spTgt>
                                        </p:tgtEl>
                                      </p:cBhvr>
                                    </p:animEffect>
                                  </p:childTnLst>
                                </p:cTn>
                              </p:par>
                              <p:par>
                                <p:cTn id="26" presetID="10" presetClass="entr" presetSubtype="0" fill="hold" nodeType="withEffect">
                                  <p:stCondLst>
                                    <p:cond delay="0"/>
                                  </p:stCondLst>
                                  <p:childTnLst>
                                    <p:set>
                                      <p:cBhvr>
                                        <p:cTn id="27" dur="1" fill="hold">
                                          <p:stCondLst>
                                            <p:cond delay="0"/>
                                          </p:stCondLst>
                                        </p:cTn>
                                        <p:tgtEl>
                                          <p:spTgt spid="3">
                                            <p:txEl>
                                              <p:pRg st="10" end="10"/>
                                            </p:txEl>
                                          </p:spTgt>
                                        </p:tgtEl>
                                        <p:attrNameLst>
                                          <p:attrName>style.visibility</p:attrName>
                                        </p:attrNameLst>
                                      </p:cBhvr>
                                      <p:to>
                                        <p:strVal val="visible"/>
                                      </p:to>
                                    </p:set>
                                    <p:animEffect transition="in" filter="fade">
                                      <p:cBhvr>
                                        <p:cTn id="28" dur="500"/>
                                        <p:tgtEl>
                                          <p:spTgt spid="3">
                                            <p:txEl>
                                              <p:pRg st="10" end="10"/>
                                            </p:txEl>
                                          </p:spTgt>
                                        </p:tgtEl>
                                      </p:cBhvr>
                                    </p:animEffect>
                                  </p:childTnLst>
                                </p:cTn>
                              </p:par>
                              <p:par>
                                <p:cTn id="29" presetID="10" presetClass="entr" presetSubtype="0" fill="hold" nodeType="withEffect">
                                  <p:stCondLst>
                                    <p:cond delay="0"/>
                                  </p:stCondLst>
                                  <p:childTnLst>
                                    <p:set>
                                      <p:cBhvr>
                                        <p:cTn id="30" dur="1" fill="hold">
                                          <p:stCondLst>
                                            <p:cond delay="0"/>
                                          </p:stCondLst>
                                        </p:cTn>
                                        <p:tgtEl>
                                          <p:spTgt spid="3">
                                            <p:txEl>
                                              <p:pRg st="12" end="12"/>
                                            </p:txEl>
                                          </p:spTgt>
                                        </p:tgtEl>
                                        <p:attrNameLst>
                                          <p:attrName>style.visibility</p:attrName>
                                        </p:attrNameLst>
                                      </p:cBhvr>
                                      <p:to>
                                        <p:strVal val="visible"/>
                                      </p:to>
                                    </p:set>
                                    <p:animEffect transition="in" filter="fade">
                                      <p:cBhvr>
                                        <p:cTn id="31" dur="500"/>
                                        <p:tgtEl>
                                          <p:spTgt spid="3">
                                            <p:txEl>
                                              <p:pRg st="12" end="12"/>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11">
            <a:extLst>
              <a:ext uri="{FF2B5EF4-FFF2-40B4-BE49-F238E27FC236}">
                <a16:creationId xmlns:a16="http://schemas.microsoft.com/office/drawing/2014/main" id="{BA904329-3E6E-3FA8-AD05-9324FAB75A5F}"/>
              </a:ext>
            </a:extLst>
          </p:cNvPr>
          <p:cNvPicPr>
            <a:picLocks noChangeAspect="1"/>
          </p:cNvPicPr>
          <p:nvPr/>
        </p:nvPicPr>
        <p:blipFill>
          <a:blip r:embed="rId3"/>
          <a:stretch>
            <a:fillRect/>
          </a:stretch>
        </p:blipFill>
        <p:spPr>
          <a:xfrm>
            <a:off x="1289887" y="2395562"/>
            <a:ext cx="7326226" cy="2980152"/>
          </a:xfrm>
          <a:prstGeom prst="rect">
            <a:avLst/>
          </a:prstGeom>
          <a:noFill/>
          <a:ln cap="flat">
            <a:noFill/>
          </a:ln>
          <a:effectLst>
            <a:outerShdw dist="38096" dir="2700000" algn="tl">
              <a:srgbClr val="000000">
                <a:alpha val="40000"/>
              </a:srgbClr>
            </a:outerShdw>
          </a:effectLst>
        </p:spPr>
      </p:pic>
      <p:sp>
        <p:nvSpPr>
          <p:cNvPr id="5" name="Title 1">
            <a:extLst>
              <a:ext uri="{FF2B5EF4-FFF2-40B4-BE49-F238E27FC236}">
                <a16:creationId xmlns:a16="http://schemas.microsoft.com/office/drawing/2014/main" id="{0E58DBF9-6B31-3073-BF36-0A273BAF50F2}"/>
              </a:ext>
            </a:extLst>
          </p:cNvPr>
          <p:cNvSpPr txBox="1">
            <a:spLocks noGrp="1"/>
          </p:cNvSpPr>
          <p:nvPr>
            <p:ph type="title"/>
          </p:nvPr>
        </p:nvSpPr>
        <p:spPr>
          <a:xfrm>
            <a:off x="16208" y="0"/>
            <a:ext cx="9718803" cy="579702"/>
          </a:xfrm>
        </p:spPr>
        <p:txBody>
          <a:bodyPr/>
          <a:lstStyle/>
          <a:p>
            <a:pPr lvl="0"/>
            <a:r>
              <a:rPr lang="en-GB" sz="3600" b="1">
                <a:solidFill>
                  <a:schemeClr val="bg1"/>
                </a:solidFill>
                <a:latin typeface="Calibri"/>
                <a:ea typeface="Calibri"/>
                <a:cs typeface="Calibri"/>
              </a:rPr>
              <a:t>Grammar, Punctuation and Spelling: Paper 1 </a:t>
            </a:r>
            <a:endParaRPr lang="en-GB" sz="3600" b="1">
              <a:solidFill>
                <a:schemeClr val="bg1"/>
              </a:solidFill>
              <a:latin typeface="Calibri" panose="020F0502020204030204" pitchFamily="34" charset="0"/>
              <a:ea typeface="Calibri" panose="020F0502020204030204" pitchFamily="34" charset="0"/>
              <a:cs typeface="Calibri" panose="020F0502020204030204" pitchFamily="34" charset="0"/>
            </a:endParaRPr>
          </a:p>
        </p:txBody>
      </p:sp>
      <p:sp>
        <p:nvSpPr>
          <p:cNvPr id="6" name="Text Placeholder 2">
            <a:extLst>
              <a:ext uri="{FF2B5EF4-FFF2-40B4-BE49-F238E27FC236}">
                <a16:creationId xmlns:a16="http://schemas.microsoft.com/office/drawing/2014/main" id="{29DDDAFA-10E8-4D01-B347-5121F436EE71}"/>
              </a:ext>
            </a:extLst>
          </p:cNvPr>
          <p:cNvSpPr txBox="1">
            <a:spLocks noGrp="1"/>
          </p:cNvSpPr>
          <p:nvPr>
            <p:ph type="body" idx="1"/>
          </p:nvPr>
        </p:nvSpPr>
        <p:spPr>
          <a:xfrm>
            <a:off x="767209" y="1613643"/>
            <a:ext cx="9230648" cy="471008"/>
          </a:xfrm>
        </p:spPr>
        <p:txBody>
          <a:bodyPr/>
          <a:lstStyle/>
          <a:p>
            <a:pPr marL="123819" indent="0">
              <a:buNone/>
            </a:pPr>
            <a:r>
              <a:rPr lang="en-GB">
                <a:latin typeface="Poppins" pitchFamily="2"/>
                <a:cs typeface="Poppins" pitchFamily="2"/>
              </a:rPr>
              <a:t>Example questions: </a:t>
            </a:r>
          </a:p>
        </p:txBody>
      </p:sp>
      <p:sp>
        <p:nvSpPr>
          <p:cNvPr id="7" name="Slide Number Placeholder 3">
            <a:extLst>
              <a:ext uri="{FF2B5EF4-FFF2-40B4-BE49-F238E27FC236}">
                <a16:creationId xmlns:a16="http://schemas.microsoft.com/office/drawing/2014/main" id="{83BAE7AF-0C24-9F47-11CE-F9FE76177044}"/>
              </a:ext>
            </a:extLst>
          </p:cNvPr>
          <p:cNvSpPr txBox="1"/>
          <p:nvPr/>
        </p:nvSpPr>
        <p:spPr>
          <a:xfrm>
            <a:off x="9178493" y="5694760"/>
            <a:ext cx="594427" cy="426401"/>
          </a:xfrm>
          <a:prstGeom prst="rect">
            <a:avLst/>
          </a:prstGeom>
          <a:noFill/>
          <a:ln cap="flat">
            <a:noFill/>
          </a:ln>
        </p:spPr>
        <p:txBody>
          <a:bodyPr vert="horz" wrap="square" lIns="74280" tIns="74280" rIns="74280" bIns="74280" anchor="ctr" anchorCtr="0" compatLnSpc="1">
            <a:noAutofit/>
          </a:bodyPr>
          <a:lstStyle/>
          <a:p>
            <a:pPr algn="r" defTabSz="742950">
              <a:defRPr sz="1800" b="0" i="0" u="none" strike="noStrike" kern="0" cap="none" spc="0" baseline="0">
                <a:solidFill>
                  <a:srgbClr val="000000"/>
                </a:solidFill>
                <a:uFillTx/>
              </a:defRPr>
            </a:pPr>
            <a:fld id="{480E1425-31EE-48F2-BE2B-D078CB0B4707}" type="slidenum">
              <a:rPr lang="en-US" sz="975" kern="1200">
                <a:solidFill>
                  <a:srgbClr val="898989"/>
                </a:solidFill>
                <a:latin typeface="Poppins" pitchFamily="2"/>
                <a:cs typeface="Poppins" pitchFamily="2"/>
              </a:rPr>
              <a:pPr algn="r" defTabSz="742950">
                <a:defRPr sz="1800" b="0" i="0" u="none" strike="noStrike" kern="0" cap="none" spc="0" baseline="0">
                  <a:solidFill>
                    <a:srgbClr val="000000"/>
                  </a:solidFill>
                  <a:uFillTx/>
                </a:defRPr>
              </a:pPr>
              <a:t>30</a:t>
            </a:fld>
            <a:endParaRPr lang="en-US" sz="975" kern="1200">
              <a:solidFill>
                <a:srgbClr val="898989"/>
              </a:solidFill>
              <a:latin typeface="Poppins" pitchFamily="2"/>
              <a:cs typeface="Poppins" pitchFamily="2"/>
            </a:endParaRPr>
          </a:p>
        </p:txBody>
      </p:sp>
    </p:spTree>
  </p:cSld>
  <p:clrMapOvr>
    <a:masterClrMapping/>
  </p:clrMapOvr>
  <mc:AlternateContent xmlns:mc="http://schemas.openxmlformats.org/markup-compatibility/2006" xmlns:p14="http://schemas.microsoft.com/office/powerpoint/2010/main">
    <mc:Choice Requires="p14">
      <p:transition spd="slow" p14:dur="2000" advTm="127275"/>
    </mc:Choice>
    <mc:Fallback xmlns="">
      <p:transition spd="slow" advTm="127275"/>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nodeType="clickEffect">
                                  <p:stCondLst>
                                    <p:cond delay="0"/>
                                  </p:stCondLst>
                                  <p:childTnLst>
                                    <p:set>
                                      <p:cBhvr>
                                        <p:cTn id="6" dur="1" fill="hold">
                                          <p:stCondLst>
                                            <p:cond delay="0"/>
                                          </p:stCondLst>
                                        </p:cTn>
                                        <p:tgtEl>
                                          <p:spTgt spid="3"/>
                                        </p:tgtEl>
                                        <p:attrNameLst>
                                          <p:attrName>style.visibility</p:attrName>
                                        </p:attrNameLst>
                                      </p:cBhvr>
                                      <p:to>
                                        <p:strVal val="visible"/>
                                      </p:to>
                                    </p:set>
                                    <p:anim calcmode="lin" valueType="num">
                                      <p:cBhvr additive="base">
                                        <p:cTn id="7" dur="500" fill="hold"/>
                                        <p:tgtEl>
                                          <p:spTgt spid="3"/>
                                        </p:tgtEl>
                                        <p:attrNameLst>
                                          <p:attrName>ppt_x</p:attrName>
                                        </p:attrNameLst>
                                      </p:cBhvr>
                                      <p:tavLst>
                                        <p:tav tm="0">
                                          <p:val>
                                            <p:strVal val="#ppt_x"/>
                                          </p:val>
                                        </p:tav>
                                        <p:tav tm="100000">
                                          <p:val>
                                            <p:strVal val="#ppt_x"/>
                                          </p:val>
                                        </p:tav>
                                      </p:tavLst>
                                    </p:anim>
                                    <p:anim calcmode="lin" valueType="num">
                                      <p:cBhvr additive="base">
                                        <p:cTn id="8" dur="500" fill="hold"/>
                                        <p:tgtEl>
                                          <p:spTgt spid="3"/>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758E5C6-E383-7CB8-80F0-7398CA32FB9A}"/>
            </a:ext>
          </a:extLst>
        </p:cNvPr>
        <p:cNvGrpSpPr/>
        <p:nvPr/>
      </p:nvGrpSpPr>
      <p:grpSpPr>
        <a:xfrm>
          <a:off x="0" y="0"/>
          <a:ext cx="0" cy="0"/>
          <a:chOff x="0" y="0"/>
          <a:chExt cx="0" cy="0"/>
        </a:xfrm>
      </p:grpSpPr>
      <p:sp>
        <p:nvSpPr>
          <p:cNvPr id="5" name="Title 1">
            <a:extLst>
              <a:ext uri="{FF2B5EF4-FFF2-40B4-BE49-F238E27FC236}">
                <a16:creationId xmlns:a16="http://schemas.microsoft.com/office/drawing/2014/main" id="{8C9591CE-74F0-423E-F69E-FF7402ABCC7C}"/>
              </a:ext>
            </a:extLst>
          </p:cNvPr>
          <p:cNvSpPr txBox="1">
            <a:spLocks noGrp="1"/>
          </p:cNvSpPr>
          <p:nvPr>
            <p:ph type="title"/>
          </p:nvPr>
        </p:nvSpPr>
        <p:spPr>
          <a:xfrm>
            <a:off x="28116" y="13172"/>
            <a:ext cx="9540210" cy="591608"/>
          </a:xfrm>
        </p:spPr>
        <p:txBody>
          <a:bodyPr/>
          <a:lstStyle/>
          <a:p>
            <a:pPr lvl="0"/>
            <a:r>
              <a:rPr lang="en-GB" sz="3600" b="1">
                <a:solidFill>
                  <a:schemeClr val="bg1"/>
                </a:solidFill>
                <a:latin typeface="Calibri"/>
                <a:ea typeface="Calibri"/>
                <a:cs typeface="Calibri"/>
              </a:rPr>
              <a:t>Grammar, Punctuation and Spelling: Paper 1 </a:t>
            </a:r>
          </a:p>
        </p:txBody>
      </p:sp>
      <p:sp>
        <p:nvSpPr>
          <p:cNvPr id="6" name="Text Placeholder 2">
            <a:extLst>
              <a:ext uri="{FF2B5EF4-FFF2-40B4-BE49-F238E27FC236}">
                <a16:creationId xmlns:a16="http://schemas.microsoft.com/office/drawing/2014/main" id="{50765E62-0F0A-935C-23C4-CAF0561248EF}"/>
              </a:ext>
            </a:extLst>
          </p:cNvPr>
          <p:cNvSpPr txBox="1">
            <a:spLocks noGrp="1"/>
          </p:cNvSpPr>
          <p:nvPr>
            <p:ph type="body" idx="1"/>
          </p:nvPr>
        </p:nvSpPr>
        <p:spPr>
          <a:xfrm>
            <a:off x="542272" y="1607507"/>
            <a:ext cx="9230648" cy="471008"/>
          </a:xfrm>
        </p:spPr>
        <p:txBody>
          <a:bodyPr/>
          <a:lstStyle/>
          <a:p>
            <a:pPr marL="123819" indent="0">
              <a:buNone/>
            </a:pPr>
            <a:r>
              <a:rPr lang="en-GB">
                <a:latin typeface="Poppins" pitchFamily="2"/>
                <a:cs typeface="Poppins" pitchFamily="2"/>
              </a:rPr>
              <a:t>Example questions: </a:t>
            </a:r>
          </a:p>
        </p:txBody>
      </p:sp>
      <p:grpSp>
        <p:nvGrpSpPr>
          <p:cNvPr id="8" name="Group 4">
            <a:extLst>
              <a:ext uri="{FF2B5EF4-FFF2-40B4-BE49-F238E27FC236}">
                <a16:creationId xmlns:a16="http://schemas.microsoft.com/office/drawing/2014/main" id="{45DDEA3B-E04B-2217-AE65-5C4F47A79E38}"/>
              </a:ext>
            </a:extLst>
          </p:cNvPr>
          <p:cNvGrpSpPr/>
          <p:nvPr/>
        </p:nvGrpSpPr>
        <p:grpSpPr>
          <a:xfrm>
            <a:off x="337678" y="3921744"/>
            <a:ext cx="4893750" cy="2250460"/>
            <a:chOff x="415603" y="4035454"/>
            <a:chExt cx="6023077" cy="2769797"/>
          </a:xfrm>
        </p:grpSpPr>
        <p:sp>
          <p:nvSpPr>
            <p:cNvPr id="9" name="Text Placeholder 2">
              <a:extLst>
                <a:ext uri="{FF2B5EF4-FFF2-40B4-BE49-F238E27FC236}">
                  <a16:creationId xmlns:a16="http://schemas.microsoft.com/office/drawing/2014/main" id="{6F2C19A6-F215-A416-BB2C-95C837DCE1AE}"/>
                </a:ext>
              </a:extLst>
            </p:cNvPr>
            <p:cNvSpPr txBox="1"/>
            <p:nvPr/>
          </p:nvSpPr>
          <p:spPr>
            <a:xfrm>
              <a:off x="5753319" y="4035454"/>
              <a:ext cx="685361" cy="579702"/>
            </a:xfrm>
            <a:prstGeom prst="rect">
              <a:avLst/>
            </a:prstGeom>
            <a:noFill/>
            <a:ln cap="flat">
              <a:noFill/>
            </a:ln>
          </p:spPr>
          <p:txBody>
            <a:bodyPr vert="horz" wrap="square" lIns="99042" tIns="99042" rIns="99042" bIns="99042" anchor="t" anchorCtr="0" compatLnSpc="1">
              <a:noAutofit/>
            </a:bodyPr>
            <a:lstStyle/>
            <a:p>
              <a:pPr defTabSz="742950">
                <a:defRPr sz="1800" b="0" i="0" u="none" strike="noStrike" kern="0" cap="none" spc="0" baseline="0">
                  <a:solidFill>
                    <a:srgbClr val="000000"/>
                  </a:solidFill>
                  <a:uFillTx/>
                </a:defRPr>
              </a:pPr>
              <a:r>
                <a:rPr lang="en-GB" sz="1300" kern="1200">
                  <a:latin typeface="Wingdings" pitchFamily="2"/>
                  <a:ea typeface="Nunito"/>
                  <a:cs typeface="Poppins" pitchFamily="2"/>
                </a:rPr>
                <a:t></a:t>
              </a:r>
              <a:endParaRPr lang="en-GB" sz="1300" u="sng" kern="1200">
                <a:latin typeface="Poppins" pitchFamily="2"/>
                <a:ea typeface="Nunito"/>
                <a:cs typeface="Poppins" pitchFamily="2"/>
              </a:endParaRPr>
            </a:p>
          </p:txBody>
        </p:sp>
        <p:sp>
          <p:nvSpPr>
            <p:cNvPr id="11" name="Text Placeholder 2">
              <a:extLst>
                <a:ext uri="{FF2B5EF4-FFF2-40B4-BE49-F238E27FC236}">
                  <a16:creationId xmlns:a16="http://schemas.microsoft.com/office/drawing/2014/main" id="{7B99F51E-0335-ED72-7F14-BAF4CC92BC35}"/>
                </a:ext>
              </a:extLst>
            </p:cNvPr>
            <p:cNvSpPr txBox="1"/>
            <p:nvPr/>
          </p:nvSpPr>
          <p:spPr>
            <a:xfrm>
              <a:off x="415603" y="5914580"/>
              <a:ext cx="4999811" cy="890671"/>
            </a:xfrm>
            <a:prstGeom prst="rect">
              <a:avLst/>
            </a:prstGeom>
            <a:noFill/>
            <a:ln cap="flat">
              <a:noFill/>
            </a:ln>
          </p:spPr>
          <p:txBody>
            <a:bodyPr vert="horz" wrap="square" lIns="99042" tIns="99042" rIns="99042" bIns="99042" anchor="t" anchorCtr="0" compatLnSpc="1">
              <a:noAutofit/>
            </a:bodyPr>
            <a:lstStyle/>
            <a:p>
              <a:pPr defTabSz="742950">
                <a:defRPr sz="1800" b="0" i="0" u="none" strike="noStrike" kern="0" cap="none" spc="0" baseline="0">
                  <a:solidFill>
                    <a:srgbClr val="000000"/>
                  </a:solidFill>
                  <a:uFillTx/>
                </a:defRPr>
              </a:pPr>
              <a:endParaRPr lang="en-GB" sz="1300" u="sng" kern="1200">
                <a:latin typeface="Poppins" pitchFamily="2"/>
                <a:ea typeface="Nunito"/>
                <a:cs typeface="Poppins" pitchFamily="2"/>
              </a:endParaRPr>
            </a:p>
          </p:txBody>
        </p:sp>
      </p:grpSp>
      <p:pic>
        <p:nvPicPr>
          <p:cNvPr id="4" name="Picture 12">
            <a:extLst>
              <a:ext uri="{FF2B5EF4-FFF2-40B4-BE49-F238E27FC236}">
                <a16:creationId xmlns:a16="http://schemas.microsoft.com/office/drawing/2014/main" id="{1F8D1A18-B931-46D7-98E1-09478AAF163C}"/>
              </a:ext>
            </a:extLst>
          </p:cNvPr>
          <p:cNvPicPr>
            <a:picLocks noChangeAspect="1"/>
          </p:cNvPicPr>
          <p:nvPr/>
        </p:nvPicPr>
        <p:blipFill>
          <a:blip r:embed="rId3"/>
          <a:stretch>
            <a:fillRect/>
          </a:stretch>
        </p:blipFill>
        <p:spPr>
          <a:xfrm>
            <a:off x="722696" y="2422511"/>
            <a:ext cx="7903752" cy="2356975"/>
          </a:xfrm>
          <a:prstGeom prst="rect">
            <a:avLst/>
          </a:prstGeom>
          <a:noFill/>
          <a:ln cap="flat">
            <a:noFill/>
          </a:ln>
          <a:effectLst>
            <a:outerShdw dist="38096" dir="2700000" algn="tl">
              <a:srgbClr val="000000">
                <a:alpha val="40000"/>
              </a:srgbClr>
            </a:outerShdw>
          </a:effectLst>
        </p:spPr>
      </p:pic>
      <p:sp>
        <p:nvSpPr>
          <p:cNvPr id="16" name="TextBox 15">
            <a:extLst>
              <a:ext uri="{FF2B5EF4-FFF2-40B4-BE49-F238E27FC236}">
                <a16:creationId xmlns:a16="http://schemas.microsoft.com/office/drawing/2014/main" id="{DB953927-34EB-1706-83DC-7E4B759E69A8}"/>
              </a:ext>
            </a:extLst>
          </p:cNvPr>
          <p:cNvSpPr txBox="1"/>
          <p:nvPr/>
        </p:nvSpPr>
        <p:spPr>
          <a:xfrm>
            <a:off x="1501254" y="3717360"/>
            <a:ext cx="2924471" cy="338554"/>
          </a:xfrm>
          <a:prstGeom prst="rect">
            <a:avLst/>
          </a:prstGeom>
          <a:noFill/>
        </p:spPr>
        <p:txBody>
          <a:bodyPr wrap="square" rtlCol="0">
            <a:spAutoFit/>
          </a:bodyPr>
          <a:lstStyle/>
          <a:p>
            <a:r>
              <a:rPr lang="en-GB" sz="1600">
                <a:latin typeface="Calibri" panose="020F0502020204030204" pitchFamily="34" charset="0"/>
                <a:ea typeface="Calibri" panose="020F0502020204030204" pitchFamily="34" charset="0"/>
                <a:cs typeface="Calibri" panose="020F0502020204030204" pitchFamily="34" charset="0"/>
              </a:rPr>
              <a:t>E.g. Although, while</a:t>
            </a:r>
          </a:p>
        </p:txBody>
      </p:sp>
    </p:spTree>
    <p:extLst>
      <p:ext uri="{BB962C8B-B14F-4D97-AF65-F5344CB8AC3E}">
        <p14:creationId xmlns:p14="http://schemas.microsoft.com/office/powerpoint/2010/main" val="2951559359"/>
      </p:ext>
    </p:extLst>
  </p:cSld>
  <p:clrMapOvr>
    <a:masterClrMapping/>
  </p:clrMapOvr>
  <mc:AlternateContent xmlns:mc="http://schemas.openxmlformats.org/markup-compatibility/2006" xmlns:p14="http://schemas.microsoft.com/office/powerpoint/2010/main">
    <mc:Choice Requires="p14">
      <p:transition spd="slow" p14:dur="2000" advTm="127275"/>
    </mc:Choice>
    <mc:Fallback xmlns="">
      <p:transition spd="slow" advTm="127275"/>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nodeType="clickEffect">
                                  <p:stCondLst>
                                    <p:cond delay="0"/>
                                  </p:stCondLst>
                                  <p:childTnLst>
                                    <p:set>
                                      <p:cBhvr>
                                        <p:cTn id="6" dur="1" fill="hold">
                                          <p:stCondLst>
                                            <p:cond delay="0"/>
                                          </p:stCondLst>
                                        </p:cTn>
                                        <p:tgtEl>
                                          <p:spTgt spid="4"/>
                                        </p:tgtEl>
                                        <p:attrNameLst>
                                          <p:attrName>style.visibility</p:attrName>
                                        </p:attrNameLst>
                                      </p:cBhvr>
                                      <p:to>
                                        <p:strVal val="visible"/>
                                      </p:to>
                                    </p:set>
                                    <p:anim calcmode="lin" valueType="num">
                                      <p:cBhvr additive="base">
                                        <p:cTn id="7" dur="500" fill="hold"/>
                                        <p:tgtEl>
                                          <p:spTgt spid="4"/>
                                        </p:tgtEl>
                                        <p:attrNameLst>
                                          <p:attrName>ppt_x</p:attrName>
                                        </p:attrNameLst>
                                      </p:cBhvr>
                                      <p:tavLst>
                                        <p:tav tm="0">
                                          <p:val>
                                            <p:strVal val="#ppt_x"/>
                                          </p:val>
                                        </p:tav>
                                        <p:tav tm="100000">
                                          <p:val>
                                            <p:strVal val="#ppt_x"/>
                                          </p:val>
                                        </p:tav>
                                      </p:tavLst>
                                    </p:anim>
                                    <p:anim calcmode="lin" valueType="num">
                                      <p:cBhvr additive="base">
                                        <p:cTn id="8" dur="500" fill="hold"/>
                                        <p:tgtEl>
                                          <p:spTgt spid="4"/>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42" presetClass="entr" presetSubtype="0" fill="hold" grpId="0" nodeType="clickEffect">
                                  <p:stCondLst>
                                    <p:cond delay="0"/>
                                  </p:stCondLst>
                                  <p:childTnLst>
                                    <p:set>
                                      <p:cBhvr>
                                        <p:cTn id="12" dur="1" fill="hold">
                                          <p:stCondLst>
                                            <p:cond delay="0"/>
                                          </p:stCondLst>
                                        </p:cTn>
                                        <p:tgtEl>
                                          <p:spTgt spid="16"/>
                                        </p:tgtEl>
                                        <p:attrNameLst>
                                          <p:attrName>style.visibility</p:attrName>
                                        </p:attrNameLst>
                                      </p:cBhvr>
                                      <p:to>
                                        <p:strVal val="visible"/>
                                      </p:to>
                                    </p:set>
                                    <p:animEffect transition="in" filter="fade">
                                      <p:cBhvr>
                                        <p:cTn id="13" dur="1000"/>
                                        <p:tgtEl>
                                          <p:spTgt spid="16"/>
                                        </p:tgtEl>
                                      </p:cBhvr>
                                    </p:animEffect>
                                    <p:anim calcmode="lin" valueType="num">
                                      <p:cBhvr>
                                        <p:cTn id="14" dur="1000" fill="hold"/>
                                        <p:tgtEl>
                                          <p:spTgt spid="16"/>
                                        </p:tgtEl>
                                        <p:attrNameLst>
                                          <p:attrName>ppt_x</p:attrName>
                                        </p:attrNameLst>
                                      </p:cBhvr>
                                      <p:tavLst>
                                        <p:tav tm="0">
                                          <p:val>
                                            <p:strVal val="#ppt_x"/>
                                          </p:val>
                                        </p:tav>
                                        <p:tav tm="100000">
                                          <p:val>
                                            <p:strVal val="#ppt_x"/>
                                          </p:val>
                                        </p:tav>
                                      </p:tavLst>
                                    </p:anim>
                                    <p:anim calcmode="lin" valueType="num">
                                      <p:cBhvr>
                                        <p:cTn id="15" dur="1000" fill="hold"/>
                                        <p:tgtEl>
                                          <p:spTgt spid="16"/>
                                        </p:tgtEl>
                                        <p:attrNameLst>
                                          <p:attrName>ppt_y</p:attrName>
                                        </p:attrNameLst>
                                      </p:cBhvr>
                                      <p:tavLst>
                                        <p:tav tm="0">
                                          <p:val>
                                            <p:strVal val="#ppt_y+.1"/>
                                          </p:val>
                                        </p:tav>
                                        <p:tav tm="100000">
                                          <p:val>
                                            <p:strVal val="#ppt_y"/>
                                          </p:val>
                                        </p:tav>
                                      </p:tavLst>
                                    </p:anim>
                                  </p:childTnLst>
                                </p:cTn>
                              </p:par>
                            </p:childTnLst>
                          </p:cTn>
                        </p:par>
                      </p:childTnLst>
                    </p:cTn>
                  </p:par>
                  <p:par>
                    <p:cTn id="16" fill="hold">
                      <p:stCondLst>
                        <p:cond delay="indefinite"/>
                      </p:stCondLst>
                      <p:childTnLst>
                        <p:par>
                          <p:cTn id="17" fill="hold">
                            <p:stCondLst>
                              <p:cond delay="0"/>
                            </p:stCondLst>
                            <p:childTnLst>
                              <p:par>
                                <p:cTn id="18" presetID="42" presetClass="entr" presetSubtype="0" fill="hold" nodeType="clickEffect">
                                  <p:stCondLst>
                                    <p:cond delay="0"/>
                                  </p:stCondLst>
                                  <p:childTnLst>
                                    <p:set>
                                      <p:cBhvr>
                                        <p:cTn id="19" dur="1" fill="hold">
                                          <p:stCondLst>
                                            <p:cond delay="0"/>
                                          </p:stCondLst>
                                        </p:cTn>
                                        <p:tgtEl>
                                          <p:spTgt spid="8"/>
                                        </p:tgtEl>
                                        <p:attrNameLst>
                                          <p:attrName>style.visibility</p:attrName>
                                        </p:attrNameLst>
                                      </p:cBhvr>
                                      <p:to>
                                        <p:strVal val="visible"/>
                                      </p:to>
                                    </p:set>
                                    <p:animEffect transition="in" filter="fade">
                                      <p:cBhvr>
                                        <p:cTn id="20" dur="1000"/>
                                        <p:tgtEl>
                                          <p:spTgt spid="8"/>
                                        </p:tgtEl>
                                      </p:cBhvr>
                                    </p:animEffect>
                                    <p:anim calcmode="lin" valueType="num">
                                      <p:cBhvr>
                                        <p:cTn id="21" dur="1000" fill="hold"/>
                                        <p:tgtEl>
                                          <p:spTgt spid="8"/>
                                        </p:tgtEl>
                                        <p:attrNameLst>
                                          <p:attrName>ppt_x</p:attrName>
                                        </p:attrNameLst>
                                      </p:cBhvr>
                                      <p:tavLst>
                                        <p:tav tm="0">
                                          <p:val>
                                            <p:strVal val="#ppt_x"/>
                                          </p:val>
                                        </p:tav>
                                        <p:tav tm="100000">
                                          <p:val>
                                            <p:strVal val="#ppt_x"/>
                                          </p:val>
                                        </p:tav>
                                      </p:tavLst>
                                    </p:anim>
                                    <p:anim calcmode="lin" valueType="num">
                                      <p:cBhvr>
                                        <p:cTn id="22" dur="1000" fill="hold"/>
                                        <p:tgtEl>
                                          <p:spTgt spid="8"/>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6" grpId="0"/>
    </p:bldLst>
  </p:timing>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DA5E776-22A9-B1FE-9AC3-C753DAE28FA7}"/>
            </a:ext>
          </a:extLst>
        </p:cNvPr>
        <p:cNvGrpSpPr/>
        <p:nvPr/>
      </p:nvGrpSpPr>
      <p:grpSpPr>
        <a:xfrm>
          <a:off x="0" y="0"/>
          <a:ext cx="0" cy="0"/>
          <a:chOff x="0" y="0"/>
          <a:chExt cx="0" cy="0"/>
        </a:xfrm>
      </p:grpSpPr>
      <p:sp>
        <p:nvSpPr>
          <p:cNvPr id="5" name="Title 1">
            <a:extLst>
              <a:ext uri="{FF2B5EF4-FFF2-40B4-BE49-F238E27FC236}">
                <a16:creationId xmlns:a16="http://schemas.microsoft.com/office/drawing/2014/main" id="{66A7D3F6-5D13-FEED-221F-6A48A12DA46D}"/>
              </a:ext>
            </a:extLst>
          </p:cNvPr>
          <p:cNvSpPr txBox="1">
            <a:spLocks noGrp="1"/>
          </p:cNvSpPr>
          <p:nvPr>
            <p:ph type="title"/>
          </p:nvPr>
        </p:nvSpPr>
        <p:spPr>
          <a:xfrm>
            <a:off x="337678" y="0"/>
            <a:ext cx="9230648" cy="579702"/>
          </a:xfrm>
        </p:spPr>
        <p:txBody>
          <a:bodyPr/>
          <a:lstStyle/>
          <a:p>
            <a:pPr lvl="0"/>
            <a:r>
              <a:rPr lang="en-GB" sz="3600" b="1">
                <a:solidFill>
                  <a:schemeClr val="bg1"/>
                </a:solidFill>
                <a:latin typeface="Calibri"/>
                <a:ea typeface="Calibri"/>
                <a:cs typeface="Calibri"/>
              </a:rPr>
              <a:t>Grammar, Punctuation and Spelling: Paper 1 </a:t>
            </a:r>
          </a:p>
        </p:txBody>
      </p:sp>
      <p:sp>
        <p:nvSpPr>
          <p:cNvPr id="6" name="Text Placeholder 2">
            <a:extLst>
              <a:ext uri="{FF2B5EF4-FFF2-40B4-BE49-F238E27FC236}">
                <a16:creationId xmlns:a16="http://schemas.microsoft.com/office/drawing/2014/main" id="{FE566735-DB25-14C8-6646-91802EFFBFAD}"/>
              </a:ext>
            </a:extLst>
          </p:cNvPr>
          <p:cNvSpPr txBox="1">
            <a:spLocks noGrp="1"/>
          </p:cNvSpPr>
          <p:nvPr>
            <p:ph type="body" idx="1"/>
          </p:nvPr>
        </p:nvSpPr>
        <p:spPr>
          <a:xfrm>
            <a:off x="337678" y="1443852"/>
            <a:ext cx="9230648" cy="471008"/>
          </a:xfrm>
        </p:spPr>
        <p:txBody>
          <a:bodyPr/>
          <a:lstStyle/>
          <a:p>
            <a:pPr marL="123819" indent="0">
              <a:buNone/>
            </a:pPr>
            <a:r>
              <a:rPr lang="en-GB">
                <a:latin typeface="Poppins" pitchFamily="2"/>
                <a:cs typeface="Poppins" pitchFamily="2"/>
              </a:rPr>
              <a:t>Example questions: </a:t>
            </a:r>
          </a:p>
        </p:txBody>
      </p:sp>
      <p:sp>
        <p:nvSpPr>
          <p:cNvPr id="11" name="Text Placeholder 2">
            <a:extLst>
              <a:ext uri="{FF2B5EF4-FFF2-40B4-BE49-F238E27FC236}">
                <a16:creationId xmlns:a16="http://schemas.microsoft.com/office/drawing/2014/main" id="{BAA30F79-0EE0-98F9-2E68-E2CF9C783CC1}"/>
              </a:ext>
            </a:extLst>
          </p:cNvPr>
          <p:cNvSpPr txBox="1"/>
          <p:nvPr/>
        </p:nvSpPr>
        <p:spPr>
          <a:xfrm>
            <a:off x="337678" y="5448534"/>
            <a:ext cx="4062346" cy="723670"/>
          </a:xfrm>
          <a:prstGeom prst="rect">
            <a:avLst/>
          </a:prstGeom>
          <a:noFill/>
          <a:ln cap="flat">
            <a:noFill/>
          </a:ln>
        </p:spPr>
        <p:txBody>
          <a:bodyPr vert="horz" wrap="square" lIns="99042" tIns="99042" rIns="99042" bIns="99042" anchor="t" anchorCtr="0" compatLnSpc="1">
            <a:noAutofit/>
          </a:bodyPr>
          <a:lstStyle/>
          <a:p>
            <a:pPr defTabSz="742950">
              <a:defRPr sz="1800" b="0" i="0" u="none" strike="noStrike" kern="0" cap="none" spc="0" baseline="0">
                <a:solidFill>
                  <a:srgbClr val="000000"/>
                </a:solidFill>
                <a:uFillTx/>
              </a:defRPr>
            </a:pPr>
            <a:endParaRPr lang="en-GB" sz="1300" u="sng" kern="1200">
              <a:latin typeface="Poppins" pitchFamily="2"/>
              <a:ea typeface="Nunito"/>
              <a:cs typeface="Poppins" pitchFamily="2"/>
            </a:endParaRPr>
          </a:p>
        </p:txBody>
      </p:sp>
      <p:pic>
        <p:nvPicPr>
          <p:cNvPr id="2" name="Picture 13">
            <a:extLst>
              <a:ext uri="{FF2B5EF4-FFF2-40B4-BE49-F238E27FC236}">
                <a16:creationId xmlns:a16="http://schemas.microsoft.com/office/drawing/2014/main" id="{99B968B6-495D-8488-C598-61F6E23D7DB0}"/>
              </a:ext>
            </a:extLst>
          </p:cNvPr>
          <p:cNvPicPr>
            <a:picLocks noChangeAspect="1"/>
          </p:cNvPicPr>
          <p:nvPr/>
        </p:nvPicPr>
        <p:blipFill>
          <a:blip r:embed="rId3"/>
          <a:stretch>
            <a:fillRect/>
          </a:stretch>
        </p:blipFill>
        <p:spPr>
          <a:xfrm>
            <a:off x="628651" y="2209153"/>
            <a:ext cx="8410574" cy="2837836"/>
          </a:xfrm>
          <a:prstGeom prst="rect">
            <a:avLst/>
          </a:prstGeom>
          <a:noFill/>
          <a:ln cap="flat">
            <a:noFill/>
          </a:ln>
          <a:effectLst>
            <a:outerShdw dist="38096" dir="2700000" algn="tl">
              <a:srgbClr val="000000">
                <a:alpha val="40000"/>
              </a:srgbClr>
            </a:outerShdw>
          </a:effectLst>
        </p:spPr>
      </p:pic>
      <p:sp>
        <p:nvSpPr>
          <p:cNvPr id="15" name="TextBox 14">
            <a:extLst>
              <a:ext uri="{FF2B5EF4-FFF2-40B4-BE49-F238E27FC236}">
                <a16:creationId xmlns:a16="http://schemas.microsoft.com/office/drawing/2014/main" id="{8DCC7C20-9AB4-59AB-3972-EBB2BC4C8EF9}"/>
              </a:ext>
            </a:extLst>
          </p:cNvPr>
          <p:cNvSpPr txBox="1"/>
          <p:nvPr/>
        </p:nvSpPr>
        <p:spPr>
          <a:xfrm>
            <a:off x="1166845" y="4131777"/>
            <a:ext cx="7159419" cy="513667"/>
          </a:xfrm>
          <a:prstGeom prst="rect">
            <a:avLst/>
          </a:prstGeom>
          <a:noFill/>
        </p:spPr>
        <p:txBody>
          <a:bodyPr wrap="square" rtlCol="0">
            <a:spAutoFit/>
          </a:bodyPr>
          <a:lstStyle/>
          <a:p>
            <a:r>
              <a:rPr lang="en-GB" sz="1600">
                <a:latin typeface="Calibri" panose="020F0502020204030204" pitchFamily="34" charset="0"/>
                <a:ea typeface="Calibri" panose="020F0502020204030204" pitchFamily="34" charset="0"/>
                <a:cs typeface="Calibri" panose="020F0502020204030204" pitchFamily="34" charset="0"/>
              </a:rPr>
              <a:t>e.g. Over two thousand years ago, Britain was invaded by the Romans.</a:t>
            </a:r>
            <a:endParaRPr lang="en-GB" sz="1600" u="sng">
              <a:latin typeface="Calibri" panose="020F0502020204030204" pitchFamily="34" charset="0"/>
              <a:ea typeface="Calibri" panose="020F0502020204030204" pitchFamily="34" charset="0"/>
              <a:cs typeface="Calibri" panose="020F0502020204030204" pitchFamily="34" charset="0"/>
            </a:endParaRPr>
          </a:p>
          <a:p>
            <a:endParaRPr lang="en-GB" sz="1138"/>
          </a:p>
        </p:txBody>
      </p:sp>
    </p:spTree>
    <p:extLst>
      <p:ext uri="{BB962C8B-B14F-4D97-AF65-F5344CB8AC3E}">
        <p14:creationId xmlns:p14="http://schemas.microsoft.com/office/powerpoint/2010/main" val="1707091966"/>
      </p:ext>
    </p:extLst>
  </p:cSld>
  <p:clrMapOvr>
    <a:masterClrMapping/>
  </p:clrMapOvr>
  <mc:AlternateContent xmlns:mc="http://schemas.openxmlformats.org/markup-compatibility/2006" xmlns:p14="http://schemas.microsoft.com/office/powerpoint/2010/main">
    <mc:Choice Requires="p14">
      <p:transition spd="slow" p14:dur="2000" advTm="127275"/>
    </mc:Choice>
    <mc:Fallback xmlns="">
      <p:transition spd="slow" advTm="127275"/>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fade">
                                      <p:cBhvr>
                                        <p:cTn id="7" dur="500"/>
                                        <p:tgtEl>
                                          <p:spTgt spid="2"/>
                                        </p:tgtEl>
                                      </p:cBhvr>
                                    </p:animEffect>
                                  </p:childTnLst>
                                </p:cTn>
                              </p:par>
                            </p:childTnLst>
                          </p:cTn>
                        </p:par>
                      </p:childTnLst>
                    </p:cTn>
                  </p:par>
                  <p:par>
                    <p:cTn id="8" fill="hold">
                      <p:stCondLst>
                        <p:cond delay="indefinite"/>
                      </p:stCondLst>
                      <p:childTnLst>
                        <p:par>
                          <p:cTn id="9" fill="hold">
                            <p:stCondLst>
                              <p:cond delay="0"/>
                            </p:stCondLst>
                            <p:childTnLst>
                              <p:par>
                                <p:cTn id="10" presetID="42" presetClass="entr" presetSubtype="0" fill="hold" grpId="0" nodeType="clickEffect">
                                  <p:stCondLst>
                                    <p:cond delay="0"/>
                                  </p:stCondLst>
                                  <p:childTnLst>
                                    <p:set>
                                      <p:cBhvr>
                                        <p:cTn id="11" dur="1" fill="hold">
                                          <p:stCondLst>
                                            <p:cond delay="0"/>
                                          </p:stCondLst>
                                        </p:cTn>
                                        <p:tgtEl>
                                          <p:spTgt spid="15"/>
                                        </p:tgtEl>
                                        <p:attrNameLst>
                                          <p:attrName>style.visibility</p:attrName>
                                        </p:attrNameLst>
                                      </p:cBhvr>
                                      <p:to>
                                        <p:strVal val="visible"/>
                                      </p:to>
                                    </p:set>
                                    <p:animEffect transition="in" filter="fade">
                                      <p:cBhvr>
                                        <p:cTn id="12" dur="1000"/>
                                        <p:tgtEl>
                                          <p:spTgt spid="15"/>
                                        </p:tgtEl>
                                      </p:cBhvr>
                                    </p:animEffect>
                                    <p:anim calcmode="lin" valueType="num">
                                      <p:cBhvr>
                                        <p:cTn id="13" dur="1000" fill="hold"/>
                                        <p:tgtEl>
                                          <p:spTgt spid="15"/>
                                        </p:tgtEl>
                                        <p:attrNameLst>
                                          <p:attrName>ppt_x</p:attrName>
                                        </p:attrNameLst>
                                      </p:cBhvr>
                                      <p:tavLst>
                                        <p:tav tm="0">
                                          <p:val>
                                            <p:strVal val="#ppt_x"/>
                                          </p:val>
                                        </p:tav>
                                        <p:tav tm="100000">
                                          <p:val>
                                            <p:strVal val="#ppt_x"/>
                                          </p:val>
                                        </p:tav>
                                      </p:tavLst>
                                    </p:anim>
                                    <p:anim calcmode="lin" valueType="num">
                                      <p:cBhvr>
                                        <p:cTn id="14" dur="1000" fill="hold"/>
                                        <p:tgtEl>
                                          <p:spTgt spid="15"/>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5" grpId="0"/>
    </p:bldLst>
  </p:timing>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8735FBE-5B6E-7953-8BB5-73962DAADD70}"/>
              </a:ext>
            </a:extLst>
          </p:cNvPr>
          <p:cNvSpPr txBox="1">
            <a:spLocks noGrp="1"/>
          </p:cNvSpPr>
          <p:nvPr>
            <p:ph type="title"/>
          </p:nvPr>
        </p:nvSpPr>
        <p:spPr>
          <a:xfrm>
            <a:off x="337678" y="0"/>
            <a:ext cx="9230648" cy="579702"/>
          </a:xfrm>
        </p:spPr>
        <p:txBody>
          <a:bodyPr/>
          <a:lstStyle/>
          <a:p>
            <a:pPr lvl="0"/>
            <a:r>
              <a:rPr lang="en-GB" sz="3600" b="1">
                <a:solidFill>
                  <a:schemeClr val="bg1"/>
                </a:solidFill>
                <a:latin typeface="Calibri" panose="020F0502020204030204" pitchFamily="34" charset="0"/>
                <a:ea typeface="Calibri" panose="020F0502020204030204" pitchFamily="34" charset="0"/>
                <a:cs typeface="Calibri" panose="020F0502020204030204" pitchFamily="34" charset="0"/>
              </a:rPr>
              <a:t>Grammar, Punctuation and Spelling: </a:t>
            </a:r>
            <a:br>
              <a:rPr lang="en-GB" sz="3600" b="1">
                <a:solidFill>
                  <a:schemeClr val="bg1"/>
                </a:solidFill>
                <a:latin typeface="Calibri" panose="020F0502020204030204" pitchFamily="34" charset="0"/>
                <a:ea typeface="Calibri" panose="020F0502020204030204" pitchFamily="34" charset="0"/>
                <a:cs typeface="Calibri" panose="020F0502020204030204" pitchFamily="34" charset="0"/>
              </a:rPr>
            </a:br>
            <a:r>
              <a:rPr lang="en-GB" sz="3600" b="1">
                <a:solidFill>
                  <a:schemeClr val="bg1"/>
                </a:solidFill>
                <a:latin typeface="Calibri" panose="020F0502020204030204" pitchFamily="34" charset="0"/>
                <a:ea typeface="Calibri" panose="020F0502020204030204" pitchFamily="34" charset="0"/>
                <a:cs typeface="Calibri" panose="020F0502020204030204" pitchFamily="34" charset="0"/>
              </a:rPr>
              <a:t>Paper 2 (spelling)</a:t>
            </a:r>
          </a:p>
        </p:txBody>
      </p:sp>
      <p:sp>
        <p:nvSpPr>
          <p:cNvPr id="3" name="Text Placeholder 2">
            <a:extLst>
              <a:ext uri="{FF2B5EF4-FFF2-40B4-BE49-F238E27FC236}">
                <a16:creationId xmlns:a16="http://schemas.microsoft.com/office/drawing/2014/main" id="{A9F650A3-55EC-2849-3EC2-18E969E2A8AB}"/>
              </a:ext>
            </a:extLst>
          </p:cNvPr>
          <p:cNvSpPr txBox="1">
            <a:spLocks noGrp="1"/>
          </p:cNvSpPr>
          <p:nvPr>
            <p:ph type="body" idx="1"/>
          </p:nvPr>
        </p:nvSpPr>
        <p:spPr>
          <a:xfrm>
            <a:off x="337678" y="1443852"/>
            <a:ext cx="9230648" cy="1104090"/>
          </a:xfrm>
        </p:spPr>
        <p:txBody>
          <a:bodyPr/>
          <a:lstStyle/>
          <a:p>
            <a:pPr marL="123819" indent="0">
              <a:buNone/>
            </a:pPr>
            <a:r>
              <a:rPr lang="en-GB">
                <a:latin typeface="Poppins" pitchFamily="2"/>
                <a:cs typeface="Poppins" pitchFamily="2"/>
              </a:rPr>
              <a:t>Paper 2 is a shorter paper that focuses solely on spellings. </a:t>
            </a:r>
          </a:p>
          <a:p>
            <a:pPr marL="123819" indent="0">
              <a:buNone/>
            </a:pPr>
            <a:endParaRPr lang="en-GB">
              <a:latin typeface="Poppins" pitchFamily="2"/>
              <a:cs typeface="Poppins" pitchFamily="2"/>
            </a:endParaRPr>
          </a:p>
          <a:p>
            <a:pPr marL="123819" indent="0">
              <a:buNone/>
            </a:pPr>
            <a:r>
              <a:rPr lang="en-GB">
                <a:latin typeface="Poppins" pitchFamily="2"/>
                <a:cs typeface="Poppins" pitchFamily="2"/>
              </a:rPr>
              <a:t>Example questions:  </a:t>
            </a:r>
          </a:p>
        </p:txBody>
      </p:sp>
      <p:pic>
        <p:nvPicPr>
          <p:cNvPr id="5" name="Picture 4">
            <a:extLst>
              <a:ext uri="{FF2B5EF4-FFF2-40B4-BE49-F238E27FC236}">
                <a16:creationId xmlns:a16="http://schemas.microsoft.com/office/drawing/2014/main" id="{94D4064E-FD6E-EB6F-E609-99D7089C6B3B}"/>
              </a:ext>
            </a:extLst>
          </p:cNvPr>
          <p:cNvPicPr>
            <a:picLocks noChangeAspect="1"/>
          </p:cNvPicPr>
          <p:nvPr/>
        </p:nvPicPr>
        <p:blipFill>
          <a:blip r:embed="rId3"/>
          <a:srcRect r="1895"/>
          <a:stretch/>
        </p:blipFill>
        <p:spPr>
          <a:xfrm>
            <a:off x="226480" y="2867306"/>
            <a:ext cx="5412320" cy="2447644"/>
          </a:xfrm>
          <a:prstGeom prst="rect">
            <a:avLst/>
          </a:prstGeom>
          <a:noFill/>
          <a:ln cap="flat">
            <a:noFill/>
          </a:ln>
          <a:effectLst>
            <a:outerShdw dist="38096" dir="2700000" algn="tl">
              <a:srgbClr val="000000">
                <a:alpha val="40000"/>
              </a:srgbClr>
            </a:outerShdw>
          </a:effectLst>
        </p:spPr>
      </p:pic>
      <p:pic>
        <p:nvPicPr>
          <p:cNvPr id="6" name="Picture 5">
            <a:extLst>
              <a:ext uri="{FF2B5EF4-FFF2-40B4-BE49-F238E27FC236}">
                <a16:creationId xmlns:a16="http://schemas.microsoft.com/office/drawing/2014/main" id="{DCCC0A58-784F-4DFB-CEDD-AE90E56AEE1D}"/>
              </a:ext>
            </a:extLst>
          </p:cNvPr>
          <p:cNvPicPr>
            <a:picLocks noChangeAspect="1"/>
          </p:cNvPicPr>
          <p:nvPr/>
        </p:nvPicPr>
        <p:blipFill>
          <a:blip r:embed="rId4"/>
          <a:stretch>
            <a:fillRect/>
          </a:stretch>
        </p:blipFill>
        <p:spPr>
          <a:xfrm>
            <a:off x="6014517" y="2867306"/>
            <a:ext cx="3324874" cy="2827453"/>
          </a:xfrm>
          <a:prstGeom prst="rect">
            <a:avLst/>
          </a:prstGeom>
          <a:noFill/>
          <a:ln cap="flat">
            <a:noFill/>
          </a:ln>
          <a:effectLst>
            <a:outerShdw dist="38096" dir="2700000" algn="tl">
              <a:srgbClr val="000000">
                <a:alpha val="40000"/>
              </a:srgbClr>
            </a:outerShdw>
          </a:effectLst>
        </p:spPr>
      </p:pic>
    </p:spTree>
  </p:cSld>
  <p:clrMapOvr>
    <a:masterClrMapping/>
  </p:clrMapOvr>
  <mc:AlternateContent xmlns:mc="http://schemas.openxmlformats.org/markup-compatibility/2006" xmlns:p14="http://schemas.microsoft.com/office/powerpoint/2010/main">
    <mc:Choice Requires="p14">
      <p:transition spd="slow" p14:dur="2000" advTm="141628"/>
    </mc:Choice>
    <mc:Fallback xmlns="">
      <p:transition spd="slow" advTm="141628"/>
    </mc:Fallback>
  </mc:AlternateContent>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96C4C0E-424D-D8BF-7460-94AB1FE0EF1D}"/>
              </a:ext>
            </a:extLst>
          </p:cNvPr>
          <p:cNvSpPr txBox="1">
            <a:spLocks noGrp="1"/>
          </p:cNvSpPr>
          <p:nvPr>
            <p:ph type="title"/>
          </p:nvPr>
        </p:nvSpPr>
        <p:spPr>
          <a:xfrm>
            <a:off x="337677" y="218283"/>
            <a:ext cx="9230648" cy="579702"/>
          </a:xfrm>
        </p:spPr>
        <p:txBody>
          <a:bodyPr/>
          <a:lstStyle/>
          <a:p>
            <a:pPr lvl="0"/>
            <a:r>
              <a:rPr lang="en-GB" sz="3600" b="1">
                <a:solidFill>
                  <a:schemeClr val="bg1"/>
                </a:solidFill>
                <a:latin typeface="Calibri"/>
                <a:ea typeface="Calibri"/>
                <a:cs typeface="Calibri"/>
              </a:rPr>
              <a:t>Reading: Tuesday 11</a:t>
            </a:r>
            <a:r>
              <a:rPr lang="en-GB" sz="3600" b="1" baseline="30000">
                <a:solidFill>
                  <a:schemeClr val="bg1"/>
                </a:solidFill>
                <a:latin typeface="Calibri"/>
                <a:ea typeface="Calibri"/>
                <a:cs typeface="Calibri"/>
              </a:rPr>
              <a:t>th</a:t>
            </a:r>
            <a:r>
              <a:rPr lang="en-GB" sz="3600" b="1">
                <a:solidFill>
                  <a:schemeClr val="bg1"/>
                </a:solidFill>
                <a:latin typeface="Calibri"/>
                <a:ea typeface="Calibri"/>
                <a:cs typeface="Calibri"/>
              </a:rPr>
              <a:t> May </a:t>
            </a:r>
          </a:p>
        </p:txBody>
      </p:sp>
      <p:sp>
        <p:nvSpPr>
          <p:cNvPr id="3" name="Text Placeholder 2">
            <a:extLst>
              <a:ext uri="{FF2B5EF4-FFF2-40B4-BE49-F238E27FC236}">
                <a16:creationId xmlns:a16="http://schemas.microsoft.com/office/drawing/2014/main" id="{9845CE7A-0A94-960F-3856-5E153D7AA1F7}"/>
              </a:ext>
            </a:extLst>
          </p:cNvPr>
          <p:cNvSpPr txBox="1">
            <a:spLocks noGrp="1"/>
          </p:cNvSpPr>
          <p:nvPr>
            <p:ph type="body" idx="1"/>
          </p:nvPr>
        </p:nvSpPr>
        <p:spPr>
          <a:xfrm>
            <a:off x="337677" y="1443853"/>
            <a:ext cx="8179714" cy="4148707"/>
          </a:xfrm>
        </p:spPr>
        <p:txBody>
          <a:bodyPr/>
          <a:lstStyle/>
          <a:p>
            <a:pPr marL="123819" indent="0">
              <a:buNone/>
            </a:pPr>
            <a:r>
              <a:rPr lang="en-GB" sz="1800">
                <a:latin typeface="Calibri" panose="020F0502020204030204" pitchFamily="34" charset="0"/>
                <a:ea typeface="Calibri" panose="020F0502020204030204" pitchFamily="34" charset="0"/>
                <a:cs typeface="Calibri" panose="020F0502020204030204" pitchFamily="34" charset="0"/>
              </a:rPr>
              <a:t>There is one reading test that lasts for </a:t>
            </a:r>
            <a:r>
              <a:rPr lang="en-GB" sz="1800" b="1">
                <a:solidFill>
                  <a:srgbClr val="C00000"/>
                </a:solidFill>
                <a:latin typeface="Calibri" panose="020F0502020204030204" pitchFamily="34" charset="0"/>
                <a:ea typeface="Calibri" panose="020F0502020204030204" pitchFamily="34" charset="0"/>
                <a:cs typeface="Calibri" panose="020F0502020204030204" pitchFamily="34" charset="0"/>
              </a:rPr>
              <a:t>60 minutes. </a:t>
            </a:r>
          </a:p>
          <a:p>
            <a:pPr marL="123819" indent="0">
              <a:buNone/>
            </a:pPr>
            <a:endParaRPr lang="en-GB" sz="1800">
              <a:latin typeface="Calibri" panose="020F0502020204030204" pitchFamily="34" charset="0"/>
              <a:ea typeface="Calibri" panose="020F0502020204030204" pitchFamily="34" charset="0"/>
              <a:cs typeface="Calibri" panose="020F0502020204030204" pitchFamily="34" charset="0"/>
            </a:endParaRPr>
          </a:p>
          <a:p>
            <a:pPr marL="123819" indent="0">
              <a:buNone/>
            </a:pPr>
            <a:r>
              <a:rPr lang="en-GB" sz="1800">
                <a:latin typeface="Calibri" panose="020F0502020204030204" pitchFamily="34" charset="0"/>
                <a:ea typeface="Calibri" panose="020F0502020204030204" pitchFamily="34" charset="0"/>
                <a:cs typeface="Calibri" panose="020F0502020204030204" pitchFamily="34" charset="0"/>
              </a:rPr>
              <a:t>There are three different set texts for children to read. These could be any combination of </a:t>
            </a:r>
            <a:r>
              <a:rPr lang="en-GB" sz="1800" b="1">
                <a:solidFill>
                  <a:srgbClr val="C00000"/>
                </a:solidFill>
                <a:latin typeface="Calibri" panose="020F0502020204030204" pitchFamily="34" charset="0"/>
                <a:ea typeface="Calibri" panose="020F0502020204030204" pitchFamily="34" charset="0"/>
                <a:cs typeface="Calibri" panose="020F0502020204030204" pitchFamily="34" charset="0"/>
              </a:rPr>
              <a:t>non-fiction, fiction and/ or poetry. </a:t>
            </a:r>
          </a:p>
          <a:p>
            <a:pPr marL="123819" indent="0">
              <a:buNone/>
            </a:pPr>
            <a:endParaRPr lang="en-GB" sz="1800">
              <a:latin typeface="Calibri" panose="020F0502020204030204" pitchFamily="34" charset="0"/>
              <a:ea typeface="Calibri" panose="020F0502020204030204" pitchFamily="34" charset="0"/>
              <a:cs typeface="Calibri" panose="020F0502020204030204" pitchFamily="34" charset="0"/>
            </a:endParaRPr>
          </a:p>
          <a:p>
            <a:pPr marL="123819" indent="0">
              <a:buNone/>
            </a:pPr>
            <a:r>
              <a:rPr lang="en-GB" sz="1800">
                <a:latin typeface="Calibri" panose="020F0502020204030204" pitchFamily="34" charset="0"/>
                <a:ea typeface="Calibri" panose="020F0502020204030204" pitchFamily="34" charset="0"/>
                <a:cs typeface="Calibri" panose="020F0502020204030204" pitchFamily="34" charset="0"/>
              </a:rPr>
              <a:t>The test covers the following areas (known as Content Domains): </a:t>
            </a:r>
          </a:p>
          <a:p>
            <a:pPr lvl="0">
              <a:buFont typeface="Arial" panose="020B0604020202020204" pitchFamily="34" charset="0"/>
              <a:buChar char="•"/>
            </a:pPr>
            <a:r>
              <a:rPr lang="en-GB" sz="1800">
                <a:solidFill>
                  <a:srgbClr val="C00000"/>
                </a:solidFill>
                <a:latin typeface="Calibri" panose="020F0502020204030204" pitchFamily="34" charset="0"/>
                <a:ea typeface="Calibri" panose="020F0502020204030204" pitchFamily="34" charset="0"/>
                <a:cs typeface="Calibri" panose="020F0502020204030204" pitchFamily="34" charset="0"/>
              </a:rPr>
              <a:t>Give/ explain the meaning of words in context;</a:t>
            </a:r>
          </a:p>
          <a:p>
            <a:pPr lvl="0">
              <a:buFont typeface="Arial" panose="020B0604020202020204" pitchFamily="34" charset="0"/>
              <a:buChar char="•"/>
            </a:pPr>
            <a:r>
              <a:rPr lang="en-GB" sz="1800">
                <a:solidFill>
                  <a:srgbClr val="C00000"/>
                </a:solidFill>
                <a:latin typeface="Calibri" panose="020F0502020204030204" pitchFamily="34" charset="0"/>
                <a:ea typeface="Calibri" panose="020F0502020204030204" pitchFamily="34" charset="0"/>
                <a:cs typeface="Calibri" panose="020F0502020204030204" pitchFamily="34" charset="0"/>
              </a:rPr>
              <a:t>Retrieve and record information/ identify key details from fiction and non-fiction;</a:t>
            </a:r>
          </a:p>
          <a:p>
            <a:pPr lvl="0">
              <a:buFont typeface="Arial" panose="020B0604020202020204" pitchFamily="34" charset="0"/>
              <a:buChar char="•"/>
            </a:pPr>
            <a:r>
              <a:rPr lang="en-GB" sz="1800">
                <a:solidFill>
                  <a:srgbClr val="C00000"/>
                </a:solidFill>
                <a:latin typeface="Calibri" panose="020F0502020204030204" pitchFamily="34" charset="0"/>
                <a:ea typeface="Calibri" panose="020F0502020204030204" pitchFamily="34" charset="0"/>
                <a:cs typeface="Calibri" panose="020F0502020204030204" pitchFamily="34" charset="0"/>
              </a:rPr>
              <a:t>Summarise main ideas from more than one paragraph;</a:t>
            </a:r>
          </a:p>
          <a:p>
            <a:pPr lvl="0">
              <a:buFont typeface="Arial" panose="020B0604020202020204" pitchFamily="34" charset="0"/>
              <a:buChar char="•"/>
            </a:pPr>
            <a:r>
              <a:rPr lang="en-GB" sz="1800">
                <a:solidFill>
                  <a:srgbClr val="C00000"/>
                </a:solidFill>
                <a:latin typeface="Calibri" panose="020F0502020204030204" pitchFamily="34" charset="0"/>
                <a:ea typeface="Calibri" panose="020F0502020204030204" pitchFamily="34" charset="0"/>
                <a:cs typeface="Calibri" panose="020F0502020204030204" pitchFamily="34" charset="0"/>
              </a:rPr>
              <a:t>Make inferences from the text/ explain and justify inferences with evidence from the text;</a:t>
            </a:r>
          </a:p>
          <a:p>
            <a:pPr lvl="0">
              <a:buFont typeface="Arial" panose="020B0604020202020204" pitchFamily="34" charset="0"/>
              <a:buChar char="•"/>
            </a:pPr>
            <a:r>
              <a:rPr lang="en-GB" sz="1800">
                <a:solidFill>
                  <a:srgbClr val="C00000"/>
                </a:solidFill>
                <a:latin typeface="Calibri" panose="020F0502020204030204" pitchFamily="34" charset="0"/>
                <a:ea typeface="Calibri" panose="020F0502020204030204" pitchFamily="34" charset="0"/>
                <a:cs typeface="Calibri" panose="020F0502020204030204" pitchFamily="34" charset="0"/>
              </a:rPr>
              <a:t>Predict what might happen from details stated and implied;</a:t>
            </a:r>
          </a:p>
          <a:p>
            <a:pPr lvl="0">
              <a:buFont typeface="Arial" panose="020B0604020202020204" pitchFamily="34" charset="0"/>
              <a:buChar char="•"/>
            </a:pPr>
            <a:r>
              <a:rPr lang="en-GB" sz="1800">
                <a:solidFill>
                  <a:srgbClr val="C00000"/>
                </a:solidFill>
                <a:latin typeface="Calibri" panose="020F0502020204030204" pitchFamily="34" charset="0"/>
                <a:ea typeface="Calibri" panose="020F0502020204030204" pitchFamily="34" charset="0"/>
                <a:cs typeface="Calibri" panose="020F0502020204030204" pitchFamily="34" charset="0"/>
              </a:rPr>
              <a:t>Identify/ explain how information/ narrative content is related and contributes to meaning as a whole; </a:t>
            </a:r>
          </a:p>
          <a:p>
            <a:pPr lvl="0">
              <a:buFont typeface="Arial" panose="020B0604020202020204" pitchFamily="34" charset="0"/>
              <a:buChar char="•"/>
            </a:pPr>
            <a:r>
              <a:rPr lang="en-GB" sz="1800">
                <a:solidFill>
                  <a:srgbClr val="C00000"/>
                </a:solidFill>
                <a:latin typeface="Calibri" panose="020F0502020204030204" pitchFamily="34" charset="0"/>
                <a:ea typeface="Calibri" panose="020F0502020204030204" pitchFamily="34" charset="0"/>
                <a:cs typeface="Calibri" panose="020F0502020204030204" pitchFamily="34" charset="0"/>
              </a:rPr>
              <a:t>Identify/ explain how meaning is enhanced through choice of words and phrases;</a:t>
            </a:r>
          </a:p>
          <a:p>
            <a:pPr lvl="0">
              <a:buFont typeface="Arial" panose="020B0604020202020204" pitchFamily="34" charset="0"/>
              <a:buChar char="•"/>
            </a:pPr>
            <a:r>
              <a:rPr lang="en-GB" sz="1800">
                <a:solidFill>
                  <a:srgbClr val="C00000"/>
                </a:solidFill>
                <a:latin typeface="Calibri" panose="020F0502020204030204" pitchFamily="34" charset="0"/>
                <a:ea typeface="Calibri" panose="020F0502020204030204" pitchFamily="34" charset="0"/>
                <a:cs typeface="Calibri" panose="020F0502020204030204" pitchFamily="34" charset="0"/>
              </a:rPr>
              <a:t>Make comparisons within the text. </a:t>
            </a:r>
          </a:p>
        </p:txBody>
      </p:sp>
      <p:pic>
        <p:nvPicPr>
          <p:cNvPr id="7" name="Picture 6">
            <a:extLst>
              <a:ext uri="{FF2B5EF4-FFF2-40B4-BE49-F238E27FC236}">
                <a16:creationId xmlns:a16="http://schemas.microsoft.com/office/drawing/2014/main" id="{EC87E1FD-F71C-8C3B-FD59-5BB6B908F3D5}"/>
              </a:ext>
            </a:extLst>
          </p:cNvPr>
          <p:cNvPicPr>
            <a:picLocks noChangeAspect="1"/>
          </p:cNvPicPr>
          <p:nvPr/>
        </p:nvPicPr>
        <p:blipFill>
          <a:blip r:embed="rId2"/>
          <a:stretch>
            <a:fillRect/>
          </a:stretch>
        </p:blipFill>
        <p:spPr>
          <a:xfrm>
            <a:off x="7845878" y="1181254"/>
            <a:ext cx="1927042" cy="2828939"/>
          </a:xfrm>
          <a:prstGeom prst="rect">
            <a:avLst/>
          </a:prstGeom>
          <a:noFill/>
          <a:ln cap="flat">
            <a:noFill/>
          </a:ln>
        </p:spPr>
      </p:pic>
    </p:spTree>
  </p:cSld>
  <p:clrMapOvr>
    <a:masterClrMapping/>
  </p:clrMapOvr>
  <mc:AlternateContent xmlns:mc="http://schemas.openxmlformats.org/markup-compatibility/2006" xmlns:p14="http://schemas.microsoft.com/office/powerpoint/2010/main">
    <mc:Choice Requires="p14">
      <p:transition spd="slow" p14:dur="2000" advTm="149174"/>
    </mc:Choice>
    <mc:Fallback xmlns="">
      <p:transition spd="slow" advTm="149174"/>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3">
                                            <p:txEl>
                                              <p:pRg st="4" end="4"/>
                                            </p:txEl>
                                          </p:spTgt>
                                        </p:tgtEl>
                                        <p:attrNameLst>
                                          <p:attrName>style.visibility</p:attrName>
                                        </p:attrNameLst>
                                      </p:cBhvr>
                                      <p:to>
                                        <p:strVal val="visible"/>
                                      </p:to>
                                    </p:set>
                                    <p:animEffect transition="in" filter="fade">
                                      <p:cBhvr>
                                        <p:cTn id="7" dur="500"/>
                                        <p:tgtEl>
                                          <p:spTgt spid="3">
                                            <p:txEl>
                                              <p:pRg st="4" end="4"/>
                                            </p:txEl>
                                          </p:spTgt>
                                        </p:tgtEl>
                                      </p:cBhvr>
                                    </p:animEffect>
                                  </p:childTnLst>
                                </p:cTn>
                              </p:par>
                              <p:par>
                                <p:cTn id="8" presetID="10" presetClass="entr" presetSubtype="0" fill="hold" nodeType="withEffect">
                                  <p:stCondLst>
                                    <p:cond delay="0"/>
                                  </p:stCondLst>
                                  <p:childTnLst>
                                    <p:set>
                                      <p:cBhvr>
                                        <p:cTn id="9" dur="1" fill="hold">
                                          <p:stCondLst>
                                            <p:cond delay="0"/>
                                          </p:stCondLst>
                                        </p:cTn>
                                        <p:tgtEl>
                                          <p:spTgt spid="3">
                                            <p:txEl>
                                              <p:pRg st="5" end="5"/>
                                            </p:txEl>
                                          </p:spTgt>
                                        </p:tgtEl>
                                        <p:attrNameLst>
                                          <p:attrName>style.visibility</p:attrName>
                                        </p:attrNameLst>
                                      </p:cBhvr>
                                      <p:to>
                                        <p:strVal val="visible"/>
                                      </p:to>
                                    </p:set>
                                    <p:animEffect transition="in" filter="fade">
                                      <p:cBhvr>
                                        <p:cTn id="10" dur="500"/>
                                        <p:tgtEl>
                                          <p:spTgt spid="3">
                                            <p:txEl>
                                              <p:pRg st="5" end="5"/>
                                            </p:txEl>
                                          </p:spTgt>
                                        </p:tgtEl>
                                      </p:cBhvr>
                                    </p:animEffect>
                                  </p:childTnLst>
                                </p:cTn>
                              </p:par>
                              <p:par>
                                <p:cTn id="11" presetID="10" presetClass="entr" presetSubtype="0" fill="hold" nodeType="withEffect">
                                  <p:stCondLst>
                                    <p:cond delay="0"/>
                                  </p:stCondLst>
                                  <p:childTnLst>
                                    <p:set>
                                      <p:cBhvr>
                                        <p:cTn id="12" dur="1" fill="hold">
                                          <p:stCondLst>
                                            <p:cond delay="0"/>
                                          </p:stCondLst>
                                        </p:cTn>
                                        <p:tgtEl>
                                          <p:spTgt spid="3">
                                            <p:txEl>
                                              <p:pRg st="6" end="6"/>
                                            </p:txEl>
                                          </p:spTgt>
                                        </p:tgtEl>
                                        <p:attrNameLst>
                                          <p:attrName>style.visibility</p:attrName>
                                        </p:attrNameLst>
                                      </p:cBhvr>
                                      <p:to>
                                        <p:strVal val="visible"/>
                                      </p:to>
                                    </p:set>
                                    <p:animEffect transition="in" filter="fade">
                                      <p:cBhvr>
                                        <p:cTn id="13" dur="500"/>
                                        <p:tgtEl>
                                          <p:spTgt spid="3">
                                            <p:txEl>
                                              <p:pRg st="6" end="6"/>
                                            </p:txEl>
                                          </p:spTgt>
                                        </p:tgtEl>
                                      </p:cBhvr>
                                    </p:animEffect>
                                  </p:childTnLst>
                                </p:cTn>
                              </p:par>
                              <p:par>
                                <p:cTn id="14" presetID="10" presetClass="entr" presetSubtype="0" fill="hold" nodeType="withEffect">
                                  <p:stCondLst>
                                    <p:cond delay="0"/>
                                  </p:stCondLst>
                                  <p:childTnLst>
                                    <p:set>
                                      <p:cBhvr>
                                        <p:cTn id="15" dur="1" fill="hold">
                                          <p:stCondLst>
                                            <p:cond delay="0"/>
                                          </p:stCondLst>
                                        </p:cTn>
                                        <p:tgtEl>
                                          <p:spTgt spid="3">
                                            <p:txEl>
                                              <p:pRg st="7" end="7"/>
                                            </p:txEl>
                                          </p:spTgt>
                                        </p:tgtEl>
                                        <p:attrNameLst>
                                          <p:attrName>style.visibility</p:attrName>
                                        </p:attrNameLst>
                                      </p:cBhvr>
                                      <p:to>
                                        <p:strVal val="visible"/>
                                      </p:to>
                                    </p:set>
                                    <p:animEffect transition="in" filter="fade">
                                      <p:cBhvr>
                                        <p:cTn id="16" dur="500"/>
                                        <p:tgtEl>
                                          <p:spTgt spid="3">
                                            <p:txEl>
                                              <p:pRg st="7" end="7"/>
                                            </p:txEl>
                                          </p:spTgt>
                                        </p:tgtEl>
                                      </p:cBhvr>
                                    </p:animEffect>
                                  </p:childTnLst>
                                </p:cTn>
                              </p:par>
                              <p:par>
                                <p:cTn id="17" presetID="10" presetClass="entr" presetSubtype="0" fill="hold" nodeType="withEffect">
                                  <p:stCondLst>
                                    <p:cond delay="0"/>
                                  </p:stCondLst>
                                  <p:childTnLst>
                                    <p:set>
                                      <p:cBhvr>
                                        <p:cTn id="18" dur="1" fill="hold">
                                          <p:stCondLst>
                                            <p:cond delay="0"/>
                                          </p:stCondLst>
                                        </p:cTn>
                                        <p:tgtEl>
                                          <p:spTgt spid="3">
                                            <p:txEl>
                                              <p:pRg st="8" end="8"/>
                                            </p:txEl>
                                          </p:spTgt>
                                        </p:tgtEl>
                                        <p:attrNameLst>
                                          <p:attrName>style.visibility</p:attrName>
                                        </p:attrNameLst>
                                      </p:cBhvr>
                                      <p:to>
                                        <p:strVal val="visible"/>
                                      </p:to>
                                    </p:set>
                                    <p:animEffect transition="in" filter="fade">
                                      <p:cBhvr>
                                        <p:cTn id="19" dur="500"/>
                                        <p:tgtEl>
                                          <p:spTgt spid="3">
                                            <p:txEl>
                                              <p:pRg st="8" end="8"/>
                                            </p:txEl>
                                          </p:spTgt>
                                        </p:tgtEl>
                                      </p:cBhvr>
                                    </p:animEffect>
                                  </p:childTnLst>
                                </p:cTn>
                              </p:par>
                              <p:par>
                                <p:cTn id="20" presetID="10" presetClass="entr" presetSubtype="0" fill="hold" nodeType="withEffect">
                                  <p:stCondLst>
                                    <p:cond delay="0"/>
                                  </p:stCondLst>
                                  <p:childTnLst>
                                    <p:set>
                                      <p:cBhvr>
                                        <p:cTn id="21" dur="1" fill="hold">
                                          <p:stCondLst>
                                            <p:cond delay="0"/>
                                          </p:stCondLst>
                                        </p:cTn>
                                        <p:tgtEl>
                                          <p:spTgt spid="3">
                                            <p:txEl>
                                              <p:pRg st="9" end="9"/>
                                            </p:txEl>
                                          </p:spTgt>
                                        </p:tgtEl>
                                        <p:attrNameLst>
                                          <p:attrName>style.visibility</p:attrName>
                                        </p:attrNameLst>
                                      </p:cBhvr>
                                      <p:to>
                                        <p:strVal val="visible"/>
                                      </p:to>
                                    </p:set>
                                    <p:animEffect transition="in" filter="fade">
                                      <p:cBhvr>
                                        <p:cTn id="22" dur="500"/>
                                        <p:tgtEl>
                                          <p:spTgt spid="3">
                                            <p:txEl>
                                              <p:pRg st="9" end="9"/>
                                            </p:txEl>
                                          </p:spTgt>
                                        </p:tgtEl>
                                      </p:cBhvr>
                                    </p:animEffect>
                                  </p:childTnLst>
                                </p:cTn>
                              </p:par>
                              <p:par>
                                <p:cTn id="23" presetID="10" presetClass="entr" presetSubtype="0" fill="hold" nodeType="withEffect">
                                  <p:stCondLst>
                                    <p:cond delay="0"/>
                                  </p:stCondLst>
                                  <p:childTnLst>
                                    <p:set>
                                      <p:cBhvr>
                                        <p:cTn id="24" dur="1" fill="hold">
                                          <p:stCondLst>
                                            <p:cond delay="0"/>
                                          </p:stCondLst>
                                        </p:cTn>
                                        <p:tgtEl>
                                          <p:spTgt spid="3">
                                            <p:txEl>
                                              <p:pRg st="10" end="10"/>
                                            </p:txEl>
                                          </p:spTgt>
                                        </p:tgtEl>
                                        <p:attrNameLst>
                                          <p:attrName>style.visibility</p:attrName>
                                        </p:attrNameLst>
                                      </p:cBhvr>
                                      <p:to>
                                        <p:strVal val="visible"/>
                                      </p:to>
                                    </p:set>
                                    <p:animEffect transition="in" filter="fade">
                                      <p:cBhvr>
                                        <p:cTn id="25" dur="500"/>
                                        <p:tgtEl>
                                          <p:spTgt spid="3">
                                            <p:txEl>
                                              <p:pRg st="10" end="10"/>
                                            </p:txEl>
                                          </p:spTgt>
                                        </p:tgtEl>
                                      </p:cBhvr>
                                    </p:animEffect>
                                  </p:childTnLst>
                                </p:cTn>
                              </p:par>
                              <p:par>
                                <p:cTn id="26" presetID="10" presetClass="entr" presetSubtype="0" fill="hold" nodeType="withEffect">
                                  <p:stCondLst>
                                    <p:cond delay="0"/>
                                  </p:stCondLst>
                                  <p:childTnLst>
                                    <p:set>
                                      <p:cBhvr>
                                        <p:cTn id="27" dur="1" fill="hold">
                                          <p:stCondLst>
                                            <p:cond delay="0"/>
                                          </p:stCondLst>
                                        </p:cTn>
                                        <p:tgtEl>
                                          <p:spTgt spid="3">
                                            <p:txEl>
                                              <p:pRg st="11" end="11"/>
                                            </p:txEl>
                                          </p:spTgt>
                                        </p:tgtEl>
                                        <p:attrNameLst>
                                          <p:attrName>style.visibility</p:attrName>
                                        </p:attrNameLst>
                                      </p:cBhvr>
                                      <p:to>
                                        <p:strVal val="visible"/>
                                      </p:to>
                                    </p:set>
                                    <p:animEffect transition="in" filter="fade">
                                      <p:cBhvr>
                                        <p:cTn id="28" dur="500"/>
                                        <p:tgtEl>
                                          <p:spTgt spid="3">
                                            <p:txEl>
                                              <p:pRg st="11" end="11"/>
                                            </p:txEl>
                                          </p:spTgt>
                                        </p:tgtEl>
                                      </p:cBhvr>
                                    </p:animEffect>
                                  </p:childTnLst>
                                </p:cTn>
                              </p:par>
                              <p:par>
                                <p:cTn id="29" presetID="10" presetClass="entr" presetSubtype="0" fill="hold" nodeType="withEffect">
                                  <p:stCondLst>
                                    <p:cond delay="0"/>
                                  </p:stCondLst>
                                  <p:childTnLst>
                                    <p:set>
                                      <p:cBhvr>
                                        <p:cTn id="30" dur="1" fill="hold">
                                          <p:stCondLst>
                                            <p:cond delay="0"/>
                                          </p:stCondLst>
                                        </p:cTn>
                                        <p:tgtEl>
                                          <p:spTgt spid="3">
                                            <p:txEl>
                                              <p:pRg st="12" end="12"/>
                                            </p:txEl>
                                          </p:spTgt>
                                        </p:tgtEl>
                                        <p:attrNameLst>
                                          <p:attrName>style.visibility</p:attrName>
                                        </p:attrNameLst>
                                      </p:cBhvr>
                                      <p:to>
                                        <p:strVal val="visible"/>
                                      </p:to>
                                    </p:set>
                                    <p:animEffect transition="in" filter="fade">
                                      <p:cBhvr>
                                        <p:cTn id="31" dur="500"/>
                                        <p:tgtEl>
                                          <p:spTgt spid="3">
                                            <p:txEl>
                                              <p:pRg st="12" end="12"/>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BBE293A-D727-ED1C-D95A-B4B71869090A}"/>
              </a:ext>
            </a:extLst>
          </p:cNvPr>
          <p:cNvSpPr txBox="1">
            <a:spLocks noGrp="1"/>
          </p:cNvSpPr>
          <p:nvPr>
            <p:ph type="title"/>
          </p:nvPr>
        </p:nvSpPr>
        <p:spPr>
          <a:xfrm>
            <a:off x="445555" y="191146"/>
            <a:ext cx="9230648" cy="579702"/>
          </a:xfrm>
        </p:spPr>
        <p:txBody>
          <a:bodyPr/>
          <a:lstStyle/>
          <a:p>
            <a:pPr lvl="0"/>
            <a:r>
              <a:rPr lang="en-GB" sz="3600" b="1">
                <a:solidFill>
                  <a:schemeClr val="bg1"/>
                </a:solidFill>
                <a:latin typeface="Calibri" panose="020F0502020204030204" pitchFamily="34" charset="0"/>
                <a:ea typeface="Calibri" panose="020F0502020204030204" pitchFamily="34" charset="0"/>
                <a:cs typeface="Calibri" panose="020F0502020204030204" pitchFamily="34" charset="0"/>
              </a:rPr>
              <a:t>Reading</a:t>
            </a:r>
            <a:r>
              <a:rPr lang="en-GB" sz="3600">
                <a:solidFill>
                  <a:schemeClr val="bg1"/>
                </a:solidFill>
                <a:latin typeface="Calibri" panose="020F0502020204030204" pitchFamily="34" charset="0"/>
                <a:ea typeface="Calibri" panose="020F0502020204030204" pitchFamily="34" charset="0"/>
                <a:cs typeface="Calibri" panose="020F0502020204030204" pitchFamily="34" charset="0"/>
              </a:rPr>
              <a:t> </a:t>
            </a:r>
          </a:p>
        </p:txBody>
      </p:sp>
      <p:sp>
        <p:nvSpPr>
          <p:cNvPr id="3" name="Text Placeholder 2">
            <a:extLst>
              <a:ext uri="{FF2B5EF4-FFF2-40B4-BE49-F238E27FC236}">
                <a16:creationId xmlns:a16="http://schemas.microsoft.com/office/drawing/2014/main" id="{B71D91D8-16E8-7B0F-D205-62DA1F3037C1}"/>
              </a:ext>
            </a:extLst>
          </p:cNvPr>
          <p:cNvSpPr txBox="1">
            <a:spLocks noGrp="1"/>
          </p:cNvSpPr>
          <p:nvPr>
            <p:ph type="body" idx="1"/>
          </p:nvPr>
        </p:nvSpPr>
        <p:spPr>
          <a:xfrm>
            <a:off x="337678" y="1443853"/>
            <a:ext cx="9230648" cy="718202"/>
          </a:xfrm>
        </p:spPr>
        <p:txBody>
          <a:bodyPr/>
          <a:lstStyle/>
          <a:p>
            <a:pPr marL="123819" indent="0">
              <a:buNone/>
            </a:pPr>
            <a:r>
              <a:rPr lang="en-GB">
                <a:latin typeface="Poppins" pitchFamily="2"/>
                <a:cs typeface="Poppins" pitchFamily="2"/>
              </a:rPr>
              <a:t>The reading SATs paper requires a range of answer styles.</a:t>
            </a:r>
          </a:p>
          <a:p>
            <a:pPr marL="123819" indent="0">
              <a:buNone/>
            </a:pPr>
            <a:endParaRPr lang="en-GB">
              <a:latin typeface="Poppins" pitchFamily="2"/>
              <a:cs typeface="Poppins" pitchFamily="2"/>
            </a:endParaRPr>
          </a:p>
          <a:p>
            <a:pPr marL="123819" indent="0">
              <a:buNone/>
            </a:pPr>
            <a:r>
              <a:rPr lang="en-GB">
                <a:latin typeface="Poppins" pitchFamily="2"/>
                <a:cs typeface="Poppins" pitchFamily="2"/>
              </a:rPr>
              <a:t>Example questions:</a:t>
            </a:r>
          </a:p>
        </p:txBody>
      </p:sp>
      <p:pic>
        <p:nvPicPr>
          <p:cNvPr id="5" name="Picture 5">
            <a:extLst>
              <a:ext uri="{FF2B5EF4-FFF2-40B4-BE49-F238E27FC236}">
                <a16:creationId xmlns:a16="http://schemas.microsoft.com/office/drawing/2014/main" id="{6CDE047F-7293-175F-7DA1-0E53BA93C00E}"/>
              </a:ext>
            </a:extLst>
          </p:cNvPr>
          <p:cNvPicPr>
            <a:picLocks noChangeAspect="1"/>
          </p:cNvPicPr>
          <p:nvPr/>
        </p:nvPicPr>
        <p:blipFill>
          <a:blip r:embed="rId3"/>
          <a:stretch>
            <a:fillRect/>
          </a:stretch>
        </p:blipFill>
        <p:spPr>
          <a:xfrm>
            <a:off x="211897" y="2364650"/>
            <a:ext cx="3926260" cy="1754171"/>
          </a:xfrm>
          <a:prstGeom prst="rect">
            <a:avLst/>
          </a:prstGeom>
          <a:noFill/>
          <a:ln cap="flat">
            <a:noFill/>
          </a:ln>
          <a:effectLst>
            <a:outerShdw dist="38096" dir="2700000" algn="tl">
              <a:srgbClr val="000000">
                <a:alpha val="40000"/>
              </a:srgbClr>
            </a:outerShdw>
          </a:effectLst>
        </p:spPr>
      </p:pic>
      <p:pic>
        <p:nvPicPr>
          <p:cNvPr id="6" name="Picture 8">
            <a:extLst>
              <a:ext uri="{FF2B5EF4-FFF2-40B4-BE49-F238E27FC236}">
                <a16:creationId xmlns:a16="http://schemas.microsoft.com/office/drawing/2014/main" id="{4206E3B7-5D96-6044-66AD-B33199B51BD8}"/>
              </a:ext>
            </a:extLst>
          </p:cNvPr>
          <p:cNvPicPr>
            <a:picLocks noChangeAspect="1"/>
          </p:cNvPicPr>
          <p:nvPr/>
        </p:nvPicPr>
        <p:blipFill>
          <a:blip r:embed="rId4"/>
          <a:stretch>
            <a:fillRect/>
          </a:stretch>
        </p:blipFill>
        <p:spPr>
          <a:xfrm>
            <a:off x="4138157" y="1880428"/>
            <a:ext cx="5695531" cy="3533720"/>
          </a:xfrm>
          <a:prstGeom prst="rect">
            <a:avLst/>
          </a:prstGeom>
          <a:noFill/>
          <a:ln cap="flat">
            <a:noFill/>
          </a:ln>
          <a:effectLst>
            <a:outerShdw dist="38096" dir="2700000" algn="tl">
              <a:srgbClr val="000000">
                <a:alpha val="40000"/>
              </a:srgbClr>
            </a:outerShdw>
          </a:effectLst>
        </p:spPr>
      </p:pic>
      <p:pic>
        <p:nvPicPr>
          <p:cNvPr id="7" name="Picture 9">
            <a:extLst>
              <a:ext uri="{FF2B5EF4-FFF2-40B4-BE49-F238E27FC236}">
                <a16:creationId xmlns:a16="http://schemas.microsoft.com/office/drawing/2014/main" id="{04F3C634-4746-B531-5A0B-60C287C9D357}"/>
              </a:ext>
            </a:extLst>
          </p:cNvPr>
          <p:cNvPicPr>
            <a:picLocks noChangeAspect="1"/>
          </p:cNvPicPr>
          <p:nvPr/>
        </p:nvPicPr>
        <p:blipFill>
          <a:blip r:embed="rId5"/>
          <a:stretch>
            <a:fillRect/>
          </a:stretch>
        </p:blipFill>
        <p:spPr>
          <a:xfrm>
            <a:off x="5250079" y="2041615"/>
            <a:ext cx="4522841" cy="3522600"/>
          </a:xfrm>
          <a:prstGeom prst="rect">
            <a:avLst/>
          </a:prstGeom>
          <a:noFill/>
          <a:ln cap="flat">
            <a:noFill/>
          </a:ln>
          <a:effectLst>
            <a:outerShdw dist="38096" dir="2700000" algn="tl">
              <a:srgbClr val="000000">
                <a:alpha val="40000"/>
              </a:srgbClr>
            </a:outerShdw>
          </a:effectLst>
        </p:spPr>
      </p:pic>
      <p:sp>
        <p:nvSpPr>
          <p:cNvPr id="9" name="Oval 4">
            <a:extLst>
              <a:ext uri="{FF2B5EF4-FFF2-40B4-BE49-F238E27FC236}">
                <a16:creationId xmlns:a16="http://schemas.microsoft.com/office/drawing/2014/main" id="{6B38C371-F357-B027-8611-1B4554321C7F}"/>
              </a:ext>
            </a:extLst>
          </p:cNvPr>
          <p:cNvSpPr/>
          <p:nvPr/>
        </p:nvSpPr>
        <p:spPr>
          <a:xfrm>
            <a:off x="622005" y="3130958"/>
            <a:ext cx="233248" cy="215976"/>
          </a:xfrm>
          <a:custGeom>
            <a:avLst/>
            <a:gdLst>
              <a:gd name="f0" fmla="val 21600000"/>
              <a:gd name="f1" fmla="val 10800000"/>
              <a:gd name="f2" fmla="val 5400000"/>
              <a:gd name="f3" fmla="val 180"/>
              <a:gd name="f4" fmla="val w"/>
              <a:gd name="f5" fmla="val h"/>
              <a:gd name="f6" fmla="val ss"/>
              <a:gd name="f7" fmla="val 0"/>
              <a:gd name="f8" fmla="*/ 5419351 1 1725033"/>
              <a:gd name="f9" fmla="+- 0 0 -360"/>
              <a:gd name="f10" fmla="+- 0 0 -180"/>
              <a:gd name="f11" fmla="abs f4"/>
              <a:gd name="f12" fmla="abs f5"/>
              <a:gd name="f13" fmla="abs f6"/>
              <a:gd name="f14" fmla="val f7"/>
              <a:gd name="f15" fmla="+- 2700000 f2 0"/>
              <a:gd name="f16" fmla="*/ f9 f1 1"/>
              <a:gd name="f17" fmla="*/ f10 f1 1"/>
              <a:gd name="f18" fmla="?: f11 f4 1"/>
              <a:gd name="f19" fmla="?: f12 f5 1"/>
              <a:gd name="f20" fmla="?: f13 f6 1"/>
              <a:gd name="f21" fmla="*/ f15 f8 1"/>
              <a:gd name="f22" fmla="*/ f16 1 f3"/>
              <a:gd name="f23" fmla="*/ f17 1 f3"/>
              <a:gd name="f24" fmla="*/ f18 1 21600"/>
              <a:gd name="f25" fmla="*/ f19 1 21600"/>
              <a:gd name="f26" fmla="*/ 21600 f18 1"/>
              <a:gd name="f27" fmla="*/ 21600 f19 1"/>
              <a:gd name="f28" fmla="*/ f21 1 f1"/>
              <a:gd name="f29" fmla="+- f22 0 f2"/>
              <a:gd name="f30" fmla="+- f23 0 f2"/>
              <a:gd name="f31" fmla="min f25 f24"/>
              <a:gd name="f32" fmla="*/ f26 1 f20"/>
              <a:gd name="f33" fmla="*/ f27 1 f20"/>
              <a:gd name="f34" fmla="+- 0 0 f28"/>
              <a:gd name="f35" fmla="val f32"/>
              <a:gd name="f36" fmla="val f33"/>
              <a:gd name="f37" fmla="+- 0 0 f34"/>
              <a:gd name="f38" fmla="*/ f14 f31 1"/>
              <a:gd name="f39" fmla="+- f36 0 f14"/>
              <a:gd name="f40" fmla="+- f35 0 f14"/>
              <a:gd name="f41" fmla="*/ f37 f1 1"/>
              <a:gd name="f42" fmla="*/ f39 1 2"/>
              <a:gd name="f43" fmla="*/ f40 1 2"/>
              <a:gd name="f44" fmla="*/ f41 1 f8"/>
              <a:gd name="f45" fmla="+- f14 f42 0"/>
              <a:gd name="f46" fmla="+- f14 f43 0"/>
              <a:gd name="f47" fmla="+- f44 0 f2"/>
              <a:gd name="f48" fmla="*/ f43 f31 1"/>
              <a:gd name="f49" fmla="*/ f42 f31 1"/>
              <a:gd name="f50" fmla="cos 1 f47"/>
              <a:gd name="f51" fmla="sin 1 f47"/>
              <a:gd name="f52" fmla="*/ f45 f31 1"/>
              <a:gd name="f53" fmla="+- 0 0 f50"/>
              <a:gd name="f54" fmla="+- 0 0 f51"/>
              <a:gd name="f55" fmla="+- 0 0 f53"/>
              <a:gd name="f56" fmla="+- 0 0 f54"/>
              <a:gd name="f57" fmla="*/ f55 f43 1"/>
              <a:gd name="f58" fmla="*/ f56 f42 1"/>
              <a:gd name="f59" fmla="+- f46 0 f57"/>
              <a:gd name="f60" fmla="+- f46 f57 0"/>
              <a:gd name="f61" fmla="+- f45 0 f58"/>
              <a:gd name="f62" fmla="+- f45 f58 0"/>
              <a:gd name="f63" fmla="*/ f59 f31 1"/>
              <a:gd name="f64" fmla="*/ f61 f31 1"/>
              <a:gd name="f65" fmla="*/ f60 f31 1"/>
              <a:gd name="f66" fmla="*/ f62 f31 1"/>
            </a:gdLst>
            <a:ahLst/>
            <a:cxnLst>
              <a:cxn ang="3cd4">
                <a:pos x="hc" y="t"/>
              </a:cxn>
              <a:cxn ang="0">
                <a:pos x="r" y="vc"/>
              </a:cxn>
              <a:cxn ang="cd4">
                <a:pos x="hc" y="b"/>
              </a:cxn>
              <a:cxn ang="cd2">
                <a:pos x="l" y="vc"/>
              </a:cxn>
              <a:cxn ang="f29">
                <a:pos x="f63" y="f64"/>
              </a:cxn>
              <a:cxn ang="f30">
                <a:pos x="f63" y="f66"/>
              </a:cxn>
              <a:cxn ang="f30">
                <a:pos x="f65" y="f66"/>
              </a:cxn>
              <a:cxn ang="f29">
                <a:pos x="f65" y="f64"/>
              </a:cxn>
            </a:cxnLst>
            <a:rect l="f63" t="f64" r="f65" b="f66"/>
            <a:pathLst>
              <a:path>
                <a:moveTo>
                  <a:pt x="f38" y="f52"/>
                </a:moveTo>
                <a:arcTo wR="f48" hR="f49" stAng="f1" swAng="f0"/>
                <a:close/>
              </a:path>
            </a:pathLst>
          </a:custGeom>
          <a:noFill/>
          <a:ln w="19046" cap="flat">
            <a:solidFill>
              <a:srgbClr val="042433"/>
            </a:solidFill>
            <a:prstDash val="solid"/>
            <a:miter/>
          </a:ln>
        </p:spPr>
        <p:txBody>
          <a:bodyPr vert="horz" wrap="square" lIns="74295" tIns="37148" rIns="74295" bIns="37148" anchor="ctr" anchorCtr="1" compatLnSpc="1">
            <a:noAutofit/>
          </a:bodyPr>
          <a:lstStyle/>
          <a:p>
            <a:pPr algn="ctr" defTabSz="742950">
              <a:defRPr sz="1800" b="0" i="0" u="none" strike="noStrike" kern="0" cap="none" spc="0" baseline="0">
                <a:solidFill>
                  <a:srgbClr val="000000"/>
                </a:solidFill>
                <a:uFillTx/>
              </a:defRPr>
            </a:pPr>
            <a:endParaRPr lang="en-GB" sz="1463" kern="1200">
              <a:solidFill>
                <a:srgbClr val="FFFFFF"/>
              </a:solidFill>
              <a:latin typeface="Aptos"/>
            </a:endParaRPr>
          </a:p>
        </p:txBody>
      </p:sp>
    </p:spTree>
  </p:cSld>
  <p:clrMapOvr>
    <a:masterClrMapping/>
  </p:clrMapOvr>
  <mc:AlternateContent xmlns:mc="http://schemas.openxmlformats.org/markup-compatibility/2006" xmlns:p14="http://schemas.microsoft.com/office/powerpoint/2010/main">
    <mc:Choice Requires="p14">
      <p:transition spd="slow" p14:dur="2000" advTm="131639"/>
    </mc:Choice>
    <mc:Fallback xmlns="">
      <p:transition spd="slow" advTm="131639"/>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7"/>
                                        </p:tgtEl>
                                        <p:attrNameLst>
                                          <p:attrName>style.visibility</p:attrName>
                                        </p:attrNameLst>
                                      </p:cBhvr>
                                      <p:to>
                                        <p:strVal val="visible"/>
                                      </p:to>
                                    </p:set>
                                    <p:animEffect transition="in" filter="fade">
                                      <p:cBhvr>
                                        <p:cTn id="7" dur="500"/>
                                        <p:tgtEl>
                                          <p:spTgt spid="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a:extLst>
              <a:ext uri="{FF2B5EF4-FFF2-40B4-BE49-F238E27FC236}">
                <a16:creationId xmlns:a16="http://schemas.microsoft.com/office/drawing/2014/main" id="{B5B97CB1-3353-0162-9C4B-3A08F87B2E27}"/>
              </a:ext>
            </a:extLst>
          </p:cNvPr>
          <p:cNvPicPr>
            <a:picLocks noChangeAspect="1"/>
          </p:cNvPicPr>
          <p:nvPr/>
        </p:nvPicPr>
        <p:blipFill>
          <a:blip r:embed="rId2"/>
          <a:stretch>
            <a:fillRect/>
          </a:stretch>
        </p:blipFill>
        <p:spPr>
          <a:xfrm>
            <a:off x="1238250" y="1295325"/>
            <a:ext cx="7134225" cy="1719565"/>
          </a:xfrm>
          <a:prstGeom prst="rect">
            <a:avLst/>
          </a:prstGeom>
        </p:spPr>
      </p:pic>
      <p:pic>
        <p:nvPicPr>
          <p:cNvPr id="7" name="Picture 6">
            <a:extLst>
              <a:ext uri="{FF2B5EF4-FFF2-40B4-BE49-F238E27FC236}">
                <a16:creationId xmlns:a16="http://schemas.microsoft.com/office/drawing/2014/main" id="{52529FB6-AC1C-1D55-93CD-69E0A8CBDC7F}"/>
              </a:ext>
            </a:extLst>
          </p:cNvPr>
          <p:cNvPicPr>
            <a:picLocks noChangeAspect="1"/>
          </p:cNvPicPr>
          <p:nvPr/>
        </p:nvPicPr>
        <p:blipFill>
          <a:blip r:embed="rId3"/>
          <a:stretch>
            <a:fillRect/>
          </a:stretch>
        </p:blipFill>
        <p:spPr>
          <a:xfrm>
            <a:off x="904875" y="2900590"/>
            <a:ext cx="7623797" cy="3249606"/>
          </a:xfrm>
          <a:prstGeom prst="rect">
            <a:avLst/>
          </a:prstGeom>
        </p:spPr>
      </p:pic>
      <p:sp>
        <p:nvSpPr>
          <p:cNvPr id="2" name="Title 1">
            <a:extLst>
              <a:ext uri="{FF2B5EF4-FFF2-40B4-BE49-F238E27FC236}">
                <a16:creationId xmlns:a16="http://schemas.microsoft.com/office/drawing/2014/main" id="{E1873EAC-ABEC-A232-0E2D-7708DFB9DEE6}"/>
              </a:ext>
            </a:extLst>
          </p:cNvPr>
          <p:cNvSpPr txBox="1">
            <a:spLocks noGrp="1"/>
          </p:cNvSpPr>
          <p:nvPr>
            <p:ph type="title"/>
          </p:nvPr>
        </p:nvSpPr>
        <p:spPr>
          <a:xfrm>
            <a:off x="445555" y="191146"/>
            <a:ext cx="9230648" cy="579702"/>
          </a:xfrm>
        </p:spPr>
        <p:txBody>
          <a:bodyPr/>
          <a:lstStyle/>
          <a:p>
            <a:pPr lvl="0"/>
            <a:r>
              <a:rPr lang="en-GB" sz="3600" b="1">
                <a:solidFill>
                  <a:schemeClr val="bg1"/>
                </a:solidFill>
                <a:latin typeface="Calibri" panose="020F0502020204030204" pitchFamily="34" charset="0"/>
                <a:ea typeface="Calibri" panose="020F0502020204030204" pitchFamily="34" charset="0"/>
                <a:cs typeface="Calibri" panose="020F0502020204030204" pitchFamily="34" charset="0"/>
              </a:rPr>
              <a:t>Reading</a:t>
            </a:r>
            <a:r>
              <a:rPr lang="en-GB" sz="3600">
                <a:solidFill>
                  <a:schemeClr val="bg1"/>
                </a:solidFill>
                <a:latin typeface="Calibri" panose="020F0502020204030204" pitchFamily="34" charset="0"/>
                <a:ea typeface="Calibri" panose="020F0502020204030204" pitchFamily="34" charset="0"/>
                <a:cs typeface="Calibri" panose="020F0502020204030204" pitchFamily="34" charset="0"/>
              </a:rPr>
              <a:t> </a:t>
            </a:r>
          </a:p>
        </p:txBody>
      </p:sp>
    </p:spTree>
    <p:extLst>
      <p:ext uri="{BB962C8B-B14F-4D97-AF65-F5344CB8AC3E}">
        <p14:creationId xmlns:p14="http://schemas.microsoft.com/office/powerpoint/2010/main" val="1985104646"/>
      </p:ext>
    </p:extLst>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E4A2A2D-C45C-3C2A-6DD5-EE18C96DCB64}"/>
              </a:ext>
            </a:extLst>
          </p:cNvPr>
          <p:cNvSpPr txBox="1">
            <a:spLocks noGrp="1"/>
          </p:cNvSpPr>
          <p:nvPr>
            <p:ph type="title"/>
          </p:nvPr>
        </p:nvSpPr>
        <p:spPr>
          <a:xfrm>
            <a:off x="542272" y="122754"/>
            <a:ext cx="9230648" cy="579702"/>
          </a:xfrm>
        </p:spPr>
        <p:txBody>
          <a:bodyPr/>
          <a:lstStyle/>
          <a:p>
            <a:pPr lvl="0"/>
            <a:r>
              <a:rPr lang="en-GB" sz="3600" b="1">
                <a:solidFill>
                  <a:schemeClr val="bg1"/>
                </a:solidFill>
                <a:latin typeface="Calibri" panose="020F0502020204030204" pitchFamily="34" charset="0"/>
                <a:ea typeface="Calibri" panose="020F0502020204030204" pitchFamily="34" charset="0"/>
                <a:cs typeface="Calibri" panose="020F0502020204030204" pitchFamily="34" charset="0"/>
              </a:rPr>
              <a:t>Reading</a:t>
            </a:r>
            <a:r>
              <a:rPr lang="en-GB">
                <a:solidFill>
                  <a:schemeClr val="bg1"/>
                </a:solidFill>
                <a:latin typeface="Calibri" panose="020F0502020204030204" pitchFamily="34" charset="0"/>
                <a:ea typeface="Calibri" panose="020F0502020204030204" pitchFamily="34" charset="0"/>
                <a:cs typeface="Calibri" panose="020F0502020204030204" pitchFamily="34" charset="0"/>
              </a:rPr>
              <a:t> </a:t>
            </a:r>
          </a:p>
        </p:txBody>
      </p:sp>
      <p:sp>
        <p:nvSpPr>
          <p:cNvPr id="3" name="Text Placeholder 2">
            <a:extLst>
              <a:ext uri="{FF2B5EF4-FFF2-40B4-BE49-F238E27FC236}">
                <a16:creationId xmlns:a16="http://schemas.microsoft.com/office/drawing/2014/main" id="{CA4C03A2-3345-B0FD-B038-1A8ED72C99C3}"/>
              </a:ext>
            </a:extLst>
          </p:cNvPr>
          <p:cNvSpPr txBox="1">
            <a:spLocks noGrp="1"/>
          </p:cNvSpPr>
          <p:nvPr>
            <p:ph type="body" idx="1"/>
          </p:nvPr>
        </p:nvSpPr>
        <p:spPr>
          <a:xfrm>
            <a:off x="369757" y="1348514"/>
            <a:ext cx="4583243" cy="1082567"/>
          </a:xfrm>
        </p:spPr>
        <p:txBody>
          <a:bodyPr/>
          <a:lstStyle/>
          <a:p>
            <a:pPr marL="123819" indent="0">
              <a:buNone/>
            </a:pPr>
            <a:r>
              <a:rPr lang="en-GB">
                <a:latin typeface="Calibri" panose="020F0502020204030204" pitchFamily="34" charset="0"/>
                <a:ea typeface="Calibri" panose="020F0502020204030204" pitchFamily="34" charset="0"/>
                <a:cs typeface="Calibri" panose="020F0502020204030204" pitchFamily="34" charset="0"/>
              </a:rPr>
              <a:t>Example questions:</a:t>
            </a:r>
          </a:p>
          <a:p>
            <a:pPr marL="123819" indent="0">
              <a:buNone/>
            </a:pPr>
            <a:r>
              <a:rPr lang="en-GB">
                <a:latin typeface="Calibri" panose="020F0502020204030204" pitchFamily="34" charset="0"/>
                <a:ea typeface="Calibri" panose="020F0502020204030204" pitchFamily="34" charset="0"/>
                <a:cs typeface="Calibri" panose="020F0502020204030204" pitchFamily="34" charset="0"/>
              </a:rPr>
              <a:t>Based on text 2: Bats Under the Bridge</a:t>
            </a:r>
          </a:p>
        </p:txBody>
      </p:sp>
      <p:pic>
        <p:nvPicPr>
          <p:cNvPr id="5" name="Picture 7">
            <a:extLst>
              <a:ext uri="{FF2B5EF4-FFF2-40B4-BE49-F238E27FC236}">
                <a16:creationId xmlns:a16="http://schemas.microsoft.com/office/drawing/2014/main" id="{07210B6C-6FDF-7E2E-5203-4663D59231DE}"/>
              </a:ext>
            </a:extLst>
          </p:cNvPr>
          <p:cNvPicPr>
            <a:picLocks noChangeAspect="1"/>
          </p:cNvPicPr>
          <p:nvPr/>
        </p:nvPicPr>
        <p:blipFill>
          <a:blip r:embed="rId3"/>
          <a:stretch>
            <a:fillRect/>
          </a:stretch>
        </p:blipFill>
        <p:spPr>
          <a:xfrm>
            <a:off x="69100" y="2326306"/>
            <a:ext cx="4729341" cy="2836244"/>
          </a:xfrm>
          <a:prstGeom prst="rect">
            <a:avLst/>
          </a:prstGeom>
          <a:noFill/>
          <a:ln cap="flat">
            <a:noFill/>
          </a:ln>
          <a:effectLst>
            <a:outerShdw dist="38096" dir="2700000" algn="tl">
              <a:srgbClr val="000000">
                <a:alpha val="40000"/>
              </a:srgbClr>
            </a:outerShdw>
          </a:effectLst>
        </p:spPr>
      </p:pic>
      <p:pic>
        <p:nvPicPr>
          <p:cNvPr id="6" name="Picture 8">
            <a:extLst>
              <a:ext uri="{FF2B5EF4-FFF2-40B4-BE49-F238E27FC236}">
                <a16:creationId xmlns:a16="http://schemas.microsoft.com/office/drawing/2014/main" id="{1A6177B7-BA4F-36A2-8496-D52C1B99D2BC}"/>
              </a:ext>
            </a:extLst>
          </p:cNvPr>
          <p:cNvPicPr>
            <a:picLocks noChangeAspect="1"/>
          </p:cNvPicPr>
          <p:nvPr/>
        </p:nvPicPr>
        <p:blipFill>
          <a:blip r:embed="rId4"/>
          <a:stretch>
            <a:fillRect/>
          </a:stretch>
        </p:blipFill>
        <p:spPr>
          <a:xfrm>
            <a:off x="4953000" y="2213648"/>
            <a:ext cx="4883900" cy="3287954"/>
          </a:xfrm>
          <a:prstGeom prst="rect">
            <a:avLst/>
          </a:prstGeom>
          <a:noFill/>
          <a:ln cap="flat">
            <a:noFill/>
          </a:ln>
          <a:effectLst>
            <a:outerShdw dist="38096" dir="2700000" algn="tl">
              <a:srgbClr val="000000">
                <a:alpha val="40000"/>
              </a:srgbClr>
            </a:outerShdw>
          </a:effectLst>
        </p:spPr>
      </p:pic>
    </p:spTree>
  </p:cSld>
  <p:clrMapOvr>
    <a:masterClrMapping/>
  </p:clrMapOvr>
  <mc:AlternateContent xmlns:mc="http://schemas.openxmlformats.org/markup-compatibility/2006" xmlns:p14="http://schemas.microsoft.com/office/powerpoint/2010/main">
    <mc:Choice Requires="p14">
      <p:transition spd="slow" p14:dur="2000" advTm="34053"/>
    </mc:Choice>
    <mc:Fallback xmlns="">
      <p:transition spd="slow" advTm="34053"/>
    </mc:Fallback>
  </mc:AlternateContent>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1439C18-8DAE-302F-AFE4-07443435E3A8}"/>
              </a:ext>
            </a:extLst>
          </p:cNvPr>
          <p:cNvSpPr txBox="1">
            <a:spLocks noGrp="1"/>
          </p:cNvSpPr>
          <p:nvPr>
            <p:ph type="title"/>
          </p:nvPr>
        </p:nvSpPr>
        <p:spPr>
          <a:xfrm>
            <a:off x="419240" y="190978"/>
            <a:ext cx="9230648" cy="471008"/>
          </a:xfrm>
        </p:spPr>
        <p:txBody>
          <a:bodyPr/>
          <a:lstStyle/>
          <a:p>
            <a:pPr lvl="0"/>
            <a:r>
              <a:rPr lang="en-GB" sz="3600" b="1">
                <a:solidFill>
                  <a:schemeClr val="bg1"/>
                </a:solidFill>
                <a:latin typeface="Calibri" panose="020F0502020204030204" pitchFamily="34" charset="0"/>
                <a:ea typeface="Calibri" panose="020F0502020204030204" pitchFamily="34" charset="0"/>
                <a:cs typeface="Calibri" panose="020F0502020204030204" pitchFamily="34" charset="0"/>
              </a:rPr>
              <a:t>Reading </a:t>
            </a:r>
          </a:p>
        </p:txBody>
      </p:sp>
      <p:sp>
        <p:nvSpPr>
          <p:cNvPr id="3" name="Text Placeholder 2">
            <a:extLst>
              <a:ext uri="{FF2B5EF4-FFF2-40B4-BE49-F238E27FC236}">
                <a16:creationId xmlns:a16="http://schemas.microsoft.com/office/drawing/2014/main" id="{41DA927A-FD9F-1DE5-7B54-B4E6F1967027}"/>
              </a:ext>
            </a:extLst>
          </p:cNvPr>
          <p:cNvSpPr txBox="1">
            <a:spLocks noGrp="1"/>
          </p:cNvSpPr>
          <p:nvPr>
            <p:ph type="body" idx="1"/>
          </p:nvPr>
        </p:nvSpPr>
        <p:spPr>
          <a:xfrm>
            <a:off x="133080" y="1317349"/>
            <a:ext cx="9230648" cy="756954"/>
          </a:xfrm>
        </p:spPr>
        <p:txBody>
          <a:bodyPr/>
          <a:lstStyle/>
          <a:p>
            <a:pPr marL="123819" indent="0">
              <a:buNone/>
            </a:pPr>
            <a:r>
              <a:rPr lang="en-GB">
                <a:latin typeface="Calibri" panose="020F0502020204030204" pitchFamily="34" charset="0"/>
                <a:ea typeface="Calibri" panose="020F0502020204030204" pitchFamily="34" charset="0"/>
                <a:cs typeface="Calibri" panose="020F0502020204030204" pitchFamily="34" charset="0"/>
              </a:rPr>
              <a:t>Example questions: 3 mark question</a:t>
            </a:r>
          </a:p>
        </p:txBody>
      </p:sp>
      <p:pic>
        <p:nvPicPr>
          <p:cNvPr id="5" name="Picture 6">
            <a:extLst>
              <a:ext uri="{FF2B5EF4-FFF2-40B4-BE49-F238E27FC236}">
                <a16:creationId xmlns:a16="http://schemas.microsoft.com/office/drawing/2014/main" id="{C7A71C1E-BF7C-B554-D062-D382DA04B92B}"/>
              </a:ext>
            </a:extLst>
          </p:cNvPr>
          <p:cNvPicPr>
            <a:picLocks noChangeAspect="1"/>
          </p:cNvPicPr>
          <p:nvPr/>
        </p:nvPicPr>
        <p:blipFill>
          <a:blip r:embed="rId3"/>
          <a:stretch>
            <a:fillRect/>
          </a:stretch>
        </p:blipFill>
        <p:spPr>
          <a:xfrm>
            <a:off x="271045" y="1820812"/>
            <a:ext cx="5124309" cy="4175363"/>
          </a:xfrm>
          <a:prstGeom prst="rect">
            <a:avLst/>
          </a:prstGeom>
          <a:noFill/>
          <a:ln cap="flat">
            <a:noFill/>
          </a:ln>
          <a:effectLst>
            <a:outerShdw dist="38096" dir="2700000" algn="tl">
              <a:srgbClr val="000000">
                <a:alpha val="40000"/>
              </a:srgbClr>
            </a:outerShdw>
          </a:effectLst>
        </p:spPr>
      </p:pic>
      <p:pic>
        <p:nvPicPr>
          <p:cNvPr id="6" name="Picture 7">
            <a:extLst>
              <a:ext uri="{FF2B5EF4-FFF2-40B4-BE49-F238E27FC236}">
                <a16:creationId xmlns:a16="http://schemas.microsoft.com/office/drawing/2014/main" id="{41A3F68B-9CAE-7EEE-C84E-1B36C65BC3CD}"/>
              </a:ext>
            </a:extLst>
          </p:cNvPr>
          <p:cNvPicPr>
            <a:picLocks noChangeAspect="1"/>
          </p:cNvPicPr>
          <p:nvPr/>
        </p:nvPicPr>
        <p:blipFill>
          <a:blip r:embed="rId4"/>
          <a:stretch>
            <a:fillRect/>
          </a:stretch>
        </p:blipFill>
        <p:spPr>
          <a:xfrm>
            <a:off x="5666398" y="1260903"/>
            <a:ext cx="3697330" cy="4735272"/>
          </a:xfrm>
          <a:prstGeom prst="rect">
            <a:avLst/>
          </a:prstGeom>
          <a:noFill/>
          <a:ln cap="flat">
            <a:noFill/>
          </a:ln>
        </p:spPr>
      </p:pic>
    </p:spTree>
  </p:cSld>
  <p:clrMapOvr>
    <a:masterClrMapping/>
  </p:clrMapOvr>
  <mc:AlternateContent xmlns:mc="http://schemas.openxmlformats.org/markup-compatibility/2006" xmlns:p14="http://schemas.microsoft.com/office/powerpoint/2010/main">
    <mc:Choice Requires="p14">
      <p:transition spd="slow" p14:dur="2000" advTm="107487"/>
    </mc:Choice>
    <mc:Fallback xmlns="">
      <p:transition spd="slow" advTm="107487"/>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6"/>
                                        </p:tgtEl>
                                        <p:attrNameLst>
                                          <p:attrName>style.visibility</p:attrName>
                                        </p:attrNameLst>
                                      </p:cBhvr>
                                      <p:to>
                                        <p:strVal val="visible"/>
                                      </p:to>
                                    </p:set>
                                    <p:animEffect transition="in" filter="fade">
                                      <p:cBhvr>
                                        <p:cTn id="7" dur="500"/>
                                        <p:tgtEl>
                                          <p:spTgt spid="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7DB57EE-3694-1393-6FA7-1DD367563BF4}"/>
              </a:ext>
            </a:extLst>
          </p:cNvPr>
          <p:cNvSpPr txBox="1">
            <a:spLocks noGrp="1"/>
          </p:cNvSpPr>
          <p:nvPr>
            <p:ph type="title"/>
          </p:nvPr>
        </p:nvSpPr>
        <p:spPr>
          <a:xfrm>
            <a:off x="542272" y="157137"/>
            <a:ext cx="9230648" cy="579702"/>
          </a:xfrm>
        </p:spPr>
        <p:txBody>
          <a:bodyPr/>
          <a:lstStyle/>
          <a:p>
            <a:pPr lvl="0"/>
            <a:r>
              <a:rPr lang="en-GB" sz="3600" b="1">
                <a:solidFill>
                  <a:schemeClr val="bg1"/>
                </a:solidFill>
                <a:latin typeface="Calibri" panose="020F0502020204030204" pitchFamily="34" charset="0"/>
                <a:ea typeface="Calibri" panose="020F0502020204030204" pitchFamily="34" charset="0"/>
                <a:cs typeface="Calibri" panose="020F0502020204030204" pitchFamily="34" charset="0"/>
              </a:rPr>
              <a:t>Reading</a:t>
            </a:r>
            <a:r>
              <a:rPr lang="en-GB" b="1" u="sng">
                <a:solidFill>
                  <a:schemeClr val="bg1"/>
                </a:solidFill>
                <a:latin typeface="Calibri" panose="020F0502020204030204" pitchFamily="34" charset="0"/>
                <a:ea typeface="Calibri" panose="020F0502020204030204" pitchFamily="34" charset="0"/>
                <a:cs typeface="Calibri" panose="020F0502020204030204" pitchFamily="34" charset="0"/>
              </a:rPr>
              <a:t> </a:t>
            </a:r>
          </a:p>
        </p:txBody>
      </p:sp>
      <p:sp>
        <p:nvSpPr>
          <p:cNvPr id="3" name="Text Placeholder 2">
            <a:extLst>
              <a:ext uri="{FF2B5EF4-FFF2-40B4-BE49-F238E27FC236}">
                <a16:creationId xmlns:a16="http://schemas.microsoft.com/office/drawing/2014/main" id="{AB5A7378-BA7E-B479-69BD-C236C1505D32}"/>
              </a:ext>
            </a:extLst>
          </p:cNvPr>
          <p:cNvSpPr txBox="1">
            <a:spLocks noGrp="1"/>
          </p:cNvSpPr>
          <p:nvPr>
            <p:ph type="body" idx="1"/>
          </p:nvPr>
        </p:nvSpPr>
        <p:spPr>
          <a:xfrm>
            <a:off x="337676" y="1751899"/>
            <a:ext cx="9230648" cy="5106101"/>
          </a:xfrm>
        </p:spPr>
        <p:txBody>
          <a:bodyPr/>
          <a:lstStyle/>
          <a:p>
            <a:pPr marL="123819" indent="0">
              <a:buNone/>
            </a:pPr>
            <a:r>
              <a:rPr lang="en-GB" sz="1800">
                <a:latin typeface="Calibri" panose="020F0502020204030204" pitchFamily="34" charset="0"/>
                <a:ea typeface="Calibri" panose="020F0502020204030204" pitchFamily="34" charset="0"/>
                <a:cs typeface="Calibri" panose="020F0502020204030204" pitchFamily="34" charset="0"/>
              </a:rPr>
              <a:t>Since the current testing formation for the SATs began in 2016, there has been a tendency for three types of questions to be the most popular. </a:t>
            </a:r>
          </a:p>
          <a:p>
            <a:pPr marL="123819" indent="0">
              <a:buNone/>
            </a:pPr>
            <a:endParaRPr lang="en-GB" sz="1800">
              <a:latin typeface="Calibri" panose="020F0502020204030204" pitchFamily="34" charset="0"/>
              <a:ea typeface="Calibri" panose="020F0502020204030204" pitchFamily="34" charset="0"/>
              <a:cs typeface="Calibri" panose="020F0502020204030204" pitchFamily="34" charset="0"/>
            </a:endParaRPr>
          </a:p>
          <a:p>
            <a:pPr marL="123819" indent="0">
              <a:buNone/>
            </a:pPr>
            <a:r>
              <a:rPr lang="en-GB" sz="1800">
                <a:latin typeface="Calibri" panose="020F0502020204030204" pitchFamily="34" charset="0"/>
                <a:ea typeface="Calibri" panose="020F0502020204030204" pitchFamily="34" charset="0"/>
                <a:cs typeface="Calibri" panose="020F0502020204030204" pitchFamily="34" charset="0"/>
              </a:rPr>
              <a:t>In the latest Reading SATs paper,</a:t>
            </a:r>
          </a:p>
          <a:p>
            <a:pPr marL="123819" indent="0">
              <a:buNone/>
            </a:pPr>
            <a:endParaRPr lang="en-GB" sz="1800">
              <a:latin typeface="Calibri" panose="020F0502020204030204" pitchFamily="34" charset="0"/>
              <a:ea typeface="Calibri" panose="020F0502020204030204" pitchFamily="34" charset="0"/>
              <a:cs typeface="Calibri" panose="020F0502020204030204" pitchFamily="34" charset="0"/>
            </a:endParaRPr>
          </a:p>
          <a:p>
            <a:pPr lvl="0">
              <a:buFont typeface="Arial" panose="020B0604020202020204" pitchFamily="34" charset="0"/>
              <a:buChar char="•"/>
            </a:pPr>
            <a:r>
              <a:rPr lang="en-GB" sz="1800" b="1">
                <a:solidFill>
                  <a:srgbClr val="C00000"/>
                </a:solidFill>
                <a:latin typeface="Calibri" panose="020F0502020204030204" pitchFamily="34" charset="0"/>
                <a:ea typeface="Calibri" panose="020F0502020204030204" pitchFamily="34" charset="0"/>
                <a:cs typeface="Calibri" panose="020F0502020204030204" pitchFamily="34" charset="0"/>
              </a:rPr>
              <a:t>18% </a:t>
            </a:r>
            <a:r>
              <a:rPr lang="en-GB" sz="1800">
                <a:solidFill>
                  <a:srgbClr val="C00000"/>
                </a:solidFill>
                <a:latin typeface="Calibri" panose="020F0502020204030204" pitchFamily="34" charset="0"/>
                <a:ea typeface="Calibri" panose="020F0502020204030204" pitchFamily="34" charset="0"/>
                <a:cs typeface="Calibri" panose="020F0502020204030204" pitchFamily="34" charset="0"/>
              </a:rPr>
              <a:t>of marks could be gained from answering questions involving </a:t>
            </a:r>
            <a:r>
              <a:rPr lang="en-GB" sz="1800" u="sng">
                <a:solidFill>
                  <a:srgbClr val="C00000"/>
                </a:solidFill>
                <a:latin typeface="Calibri" panose="020F0502020204030204" pitchFamily="34" charset="0"/>
                <a:ea typeface="Calibri" panose="020F0502020204030204" pitchFamily="34" charset="0"/>
                <a:cs typeface="Calibri" panose="020F0502020204030204" pitchFamily="34" charset="0"/>
              </a:rPr>
              <a:t>giving and explaining the </a:t>
            </a:r>
            <a:r>
              <a:rPr lang="en-GB" sz="1800" b="1" u="sng">
                <a:solidFill>
                  <a:srgbClr val="C00000"/>
                </a:solidFill>
                <a:latin typeface="Calibri" panose="020F0502020204030204" pitchFamily="34" charset="0"/>
                <a:ea typeface="Calibri" panose="020F0502020204030204" pitchFamily="34" charset="0"/>
                <a:cs typeface="Calibri" panose="020F0502020204030204" pitchFamily="34" charset="0"/>
              </a:rPr>
              <a:t>meaning of words </a:t>
            </a:r>
            <a:r>
              <a:rPr lang="en-GB" sz="1800" u="sng">
                <a:solidFill>
                  <a:srgbClr val="C00000"/>
                </a:solidFill>
                <a:latin typeface="Calibri" panose="020F0502020204030204" pitchFamily="34" charset="0"/>
                <a:ea typeface="Calibri" panose="020F0502020204030204" pitchFamily="34" charset="0"/>
                <a:cs typeface="Calibri" panose="020F0502020204030204" pitchFamily="34" charset="0"/>
              </a:rPr>
              <a:t>in context</a:t>
            </a:r>
            <a:r>
              <a:rPr lang="en-GB" sz="1800">
                <a:solidFill>
                  <a:srgbClr val="C00000"/>
                </a:solidFill>
                <a:latin typeface="Calibri" panose="020F0502020204030204" pitchFamily="34" charset="0"/>
                <a:ea typeface="Calibri" panose="020F0502020204030204" pitchFamily="34" charset="0"/>
                <a:cs typeface="Calibri" panose="020F0502020204030204" pitchFamily="34" charset="0"/>
              </a:rPr>
              <a:t>;</a:t>
            </a:r>
          </a:p>
          <a:p>
            <a:pPr lvl="0">
              <a:buFont typeface="Arial" panose="020B0604020202020204" pitchFamily="34" charset="0"/>
              <a:buChar char="•"/>
            </a:pPr>
            <a:endParaRPr lang="en-GB" sz="1800">
              <a:solidFill>
                <a:srgbClr val="C00000"/>
              </a:solidFill>
              <a:latin typeface="Calibri" panose="020F0502020204030204" pitchFamily="34" charset="0"/>
              <a:ea typeface="Calibri" panose="020F0502020204030204" pitchFamily="34" charset="0"/>
              <a:cs typeface="Calibri" panose="020F0502020204030204" pitchFamily="34" charset="0"/>
            </a:endParaRPr>
          </a:p>
          <a:p>
            <a:pPr lvl="0">
              <a:buFont typeface="Arial" panose="020B0604020202020204" pitchFamily="34" charset="0"/>
              <a:buChar char="•"/>
            </a:pPr>
            <a:r>
              <a:rPr lang="en-GB" sz="1800" b="1">
                <a:solidFill>
                  <a:srgbClr val="C00000"/>
                </a:solidFill>
                <a:latin typeface="Calibri" panose="020F0502020204030204" pitchFamily="34" charset="0"/>
                <a:ea typeface="Calibri" panose="020F0502020204030204" pitchFamily="34" charset="0"/>
                <a:cs typeface="Calibri" panose="020F0502020204030204" pitchFamily="34" charset="0"/>
              </a:rPr>
              <a:t>32% </a:t>
            </a:r>
            <a:r>
              <a:rPr lang="en-GB" sz="1800">
                <a:solidFill>
                  <a:srgbClr val="C00000"/>
                </a:solidFill>
                <a:latin typeface="Calibri" panose="020F0502020204030204" pitchFamily="34" charset="0"/>
                <a:ea typeface="Calibri" panose="020F0502020204030204" pitchFamily="34" charset="0"/>
                <a:cs typeface="Calibri" panose="020F0502020204030204" pitchFamily="34" charset="0"/>
              </a:rPr>
              <a:t>of marks could be gained from answering questions involving </a:t>
            </a:r>
            <a:r>
              <a:rPr lang="en-US" sz="1800" b="1" u="sng">
                <a:solidFill>
                  <a:srgbClr val="C00000"/>
                </a:solidFill>
                <a:latin typeface="Calibri" panose="020F0502020204030204" pitchFamily="34" charset="0"/>
                <a:ea typeface="Calibri" panose="020F0502020204030204" pitchFamily="34" charset="0"/>
                <a:cs typeface="Calibri" panose="020F0502020204030204" pitchFamily="34" charset="0"/>
              </a:rPr>
              <a:t>retrieving </a:t>
            </a:r>
            <a:r>
              <a:rPr lang="en-US" sz="1800" u="sng">
                <a:solidFill>
                  <a:srgbClr val="C00000"/>
                </a:solidFill>
                <a:latin typeface="Calibri" panose="020F0502020204030204" pitchFamily="34" charset="0"/>
                <a:ea typeface="Calibri" panose="020F0502020204030204" pitchFamily="34" charset="0"/>
                <a:cs typeface="Calibri" panose="020F0502020204030204" pitchFamily="34" charset="0"/>
              </a:rPr>
              <a:t>and recording information</a:t>
            </a:r>
            <a:r>
              <a:rPr lang="en-US" sz="1800">
                <a:solidFill>
                  <a:srgbClr val="C00000"/>
                </a:solidFill>
                <a:latin typeface="Calibri" panose="020F0502020204030204" pitchFamily="34" charset="0"/>
                <a:ea typeface="Calibri" panose="020F0502020204030204" pitchFamily="34" charset="0"/>
                <a:cs typeface="Calibri" panose="020F0502020204030204" pitchFamily="34" charset="0"/>
              </a:rPr>
              <a:t> or identifying key details from a text;</a:t>
            </a:r>
          </a:p>
          <a:p>
            <a:pPr lvl="0">
              <a:buFont typeface="Arial" panose="020B0604020202020204" pitchFamily="34" charset="0"/>
              <a:buChar char="•"/>
            </a:pPr>
            <a:endParaRPr lang="en-US" sz="1800">
              <a:solidFill>
                <a:srgbClr val="C00000"/>
              </a:solidFill>
              <a:latin typeface="Calibri" panose="020F0502020204030204" pitchFamily="34" charset="0"/>
              <a:ea typeface="Calibri" panose="020F0502020204030204" pitchFamily="34" charset="0"/>
              <a:cs typeface="Calibri" panose="020F0502020204030204" pitchFamily="34" charset="0"/>
            </a:endParaRPr>
          </a:p>
          <a:p>
            <a:pPr lvl="0">
              <a:buFont typeface="Arial" panose="020B0604020202020204" pitchFamily="34" charset="0"/>
              <a:buChar char="•"/>
            </a:pPr>
            <a:r>
              <a:rPr lang="en-GB" sz="1800" b="1">
                <a:solidFill>
                  <a:srgbClr val="C00000"/>
                </a:solidFill>
                <a:latin typeface="Calibri" panose="020F0502020204030204" pitchFamily="34" charset="0"/>
                <a:ea typeface="Calibri" panose="020F0502020204030204" pitchFamily="34" charset="0"/>
                <a:cs typeface="Calibri" panose="020F0502020204030204" pitchFamily="34" charset="0"/>
              </a:rPr>
              <a:t>46% </a:t>
            </a:r>
            <a:r>
              <a:rPr lang="en-GB" sz="1800">
                <a:solidFill>
                  <a:srgbClr val="C00000"/>
                </a:solidFill>
                <a:latin typeface="Calibri" panose="020F0502020204030204" pitchFamily="34" charset="0"/>
                <a:ea typeface="Calibri" panose="020F0502020204030204" pitchFamily="34" charset="0"/>
                <a:cs typeface="Calibri" panose="020F0502020204030204" pitchFamily="34" charset="0"/>
              </a:rPr>
              <a:t>of marks could be gained from answering questions involving </a:t>
            </a:r>
            <a:r>
              <a:rPr lang="en-GB" sz="1800" u="sng">
                <a:solidFill>
                  <a:srgbClr val="C00000"/>
                </a:solidFill>
                <a:latin typeface="Calibri" panose="020F0502020204030204" pitchFamily="34" charset="0"/>
                <a:ea typeface="Calibri" panose="020F0502020204030204" pitchFamily="34" charset="0"/>
                <a:cs typeface="Calibri" panose="020F0502020204030204" pitchFamily="34" charset="0"/>
              </a:rPr>
              <a:t>making </a:t>
            </a:r>
            <a:r>
              <a:rPr lang="en-GB" sz="1800" b="1" u="sng">
                <a:solidFill>
                  <a:srgbClr val="C00000"/>
                </a:solidFill>
                <a:latin typeface="Calibri" panose="020F0502020204030204" pitchFamily="34" charset="0"/>
                <a:ea typeface="Calibri" panose="020F0502020204030204" pitchFamily="34" charset="0"/>
                <a:cs typeface="Calibri" panose="020F0502020204030204" pitchFamily="34" charset="0"/>
              </a:rPr>
              <a:t>inferences</a:t>
            </a:r>
            <a:r>
              <a:rPr lang="en-GB" sz="1800" u="sng">
                <a:solidFill>
                  <a:srgbClr val="C00000"/>
                </a:solidFill>
                <a:latin typeface="Calibri" panose="020F0502020204030204" pitchFamily="34" charset="0"/>
                <a:ea typeface="Calibri" panose="020F0502020204030204" pitchFamily="34" charset="0"/>
                <a:cs typeface="Calibri" panose="020F0502020204030204" pitchFamily="34" charset="0"/>
              </a:rPr>
              <a:t> </a:t>
            </a:r>
            <a:r>
              <a:rPr lang="en-GB" sz="1800">
                <a:solidFill>
                  <a:srgbClr val="C00000"/>
                </a:solidFill>
                <a:latin typeface="Calibri" panose="020F0502020204030204" pitchFamily="34" charset="0"/>
                <a:ea typeface="Calibri" panose="020F0502020204030204" pitchFamily="34" charset="0"/>
                <a:cs typeface="Calibri" panose="020F0502020204030204" pitchFamily="34" charset="0"/>
              </a:rPr>
              <a:t>from a text and justifying inferences with text evidence. </a:t>
            </a:r>
          </a:p>
          <a:p>
            <a:pPr marL="123819" indent="0">
              <a:buNone/>
            </a:pPr>
            <a:endParaRPr lang="en-GB" sz="1800">
              <a:latin typeface="Calibri" panose="020F0502020204030204" pitchFamily="34" charset="0"/>
              <a:ea typeface="Calibri" panose="020F0502020204030204" pitchFamily="34" charset="0"/>
              <a:cs typeface="Calibri" panose="020F0502020204030204" pitchFamily="34" charset="0"/>
            </a:endParaRPr>
          </a:p>
          <a:p>
            <a:pPr marL="123819" indent="0">
              <a:buNone/>
            </a:pPr>
            <a:r>
              <a:rPr lang="en-GB" sz="1800">
                <a:latin typeface="Calibri" panose="020F0502020204030204" pitchFamily="34" charset="0"/>
                <a:ea typeface="Calibri" panose="020F0502020204030204" pitchFamily="34" charset="0"/>
                <a:cs typeface="Calibri" panose="020F0502020204030204" pitchFamily="34" charset="0"/>
              </a:rPr>
              <a:t>When reading with your child at home try focusing on these types of questions. </a:t>
            </a:r>
          </a:p>
          <a:p>
            <a:pPr marL="123820" lvl="0" indent="0">
              <a:buNone/>
            </a:pPr>
            <a:endParaRPr lang="en-GB">
              <a:latin typeface="Poppins" pitchFamily="2"/>
              <a:cs typeface="Poppins" pitchFamily="2"/>
            </a:endParaRPr>
          </a:p>
        </p:txBody>
      </p:sp>
    </p:spTree>
  </p:cSld>
  <p:clrMapOvr>
    <a:masterClrMapping/>
  </p:clrMapOvr>
  <mc:AlternateContent xmlns:mc="http://schemas.openxmlformats.org/markup-compatibility/2006" xmlns:p14="http://schemas.microsoft.com/office/powerpoint/2010/main">
    <mc:Choice Requires="p14">
      <p:transition spd="slow" p14:dur="2000" advTm="89224"/>
    </mc:Choice>
    <mc:Fallback xmlns="">
      <p:transition spd="slow" advTm="89224"/>
    </mc:Fallback>
  </mc:AlternateContent>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2EC41CE-99F0-EAE6-E891-1D90ACA6F509}"/>
              </a:ext>
            </a:extLst>
          </p:cNvPr>
          <p:cNvSpPr txBox="1">
            <a:spLocks noGrp="1"/>
          </p:cNvSpPr>
          <p:nvPr>
            <p:ph type="title"/>
          </p:nvPr>
        </p:nvSpPr>
        <p:spPr>
          <a:xfrm>
            <a:off x="488405" y="0"/>
            <a:ext cx="8543925" cy="1077017"/>
          </a:xfrm>
        </p:spPr>
        <p:txBody>
          <a:bodyPr>
            <a:normAutofit/>
          </a:bodyPr>
          <a:lstStyle/>
          <a:p>
            <a:pPr lvl="0"/>
            <a:r>
              <a:rPr lang="en-GB" sz="3600" b="1">
                <a:solidFill>
                  <a:schemeClr val="bg1"/>
                </a:solidFill>
                <a:latin typeface="Calibri" panose="020F0502020204030204" pitchFamily="34" charset="0"/>
                <a:ea typeface="Calibri" panose="020F0502020204030204" pitchFamily="34" charset="0"/>
                <a:cs typeface="Calibri" panose="020F0502020204030204" pitchFamily="34" charset="0"/>
              </a:rPr>
              <a:t>Writing</a:t>
            </a:r>
          </a:p>
        </p:txBody>
      </p:sp>
      <p:sp>
        <p:nvSpPr>
          <p:cNvPr id="3" name="Content Placeholder 2">
            <a:extLst>
              <a:ext uri="{FF2B5EF4-FFF2-40B4-BE49-F238E27FC236}">
                <a16:creationId xmlns:a16="http://schemas.microsoft.com/office/drawing/2014/main" id="{C2447140-EE64-C357-C60B-87336B630C73}"/>
              </a:ext>
            </a:extLst>
          </p:cNvPr>
          <p:cNvSpPr txBox="1">
            <a:spLocks noGrp="1"/>
          </p:cNvSpPr>
          <p:nvPr>
            <p:ph idx="1"/>
          </p:nvPr>
        </p:nvSpPr>
        <p:spPr>
          <a:xfrm>
            <a:off x="2220" y="1416845"/>
            <a:ext cx="9770267" cy="4556710"/>
          </a:xfrm>
        </p:spPr>
        <p:txBody>
          <a:bodyPr>
            <a:normAutofit fontScale="70000" lnSpcReduction="20000"/>
          </a:bodyPr>
          <a:lstStyle/>
          <a:p>
            <a:pPr marL="0" indent="0">
              <a:lnSpc>
                <a:spcPct val="110000"/>
              </a:lnSpc>
              <a:buNone/>
            </a:pPr>
            <a:r>
              <a:rPr lang="en-GB" sz="2900">
                <a:latin typeface="Calibri" panose="020F0502020204030204" pitchFamily="34" charset="0"/>
                <a:ea typeface="Calibri" panose="020F0502020204030204" pitchFamily="34" charset="0"/>
                <a:cs typeface="Calibri" panose="020F0502020204030204" pitchFamily="34" charset="0"/>
              </a:rPr>
              <a:t>During each unit of study in Year 6, your child will complete at least one writing assessment.</a:t>
            </a:r>
          </a:p>
          <a:p>
            <a:pPr marL="0" indent="0">
              <a:lnSpc>
                <a:spcPct val="110000"/>
              </a:lnSpc>
              <a:buNone/>
            </a:pPr>
            <a:endParaRPr lang="en-GB" sz="2900">
              <a:latin typeface="Calibri" panose="020F0502020204030204" pitchFamily="34" charset="0"/>
              <a:ea typeface="Calibri" panose="020F0502020204030204" pitchFamily="34" charset="0"/>
              <a:cs typeface="Calibri" panose="020F0502020204030204" pitchFamily="34" charset="0"/>
            </a:endParaRPr>
          </a:p>
          <a:p>
            <a:pPr>
              <a:lnSpc>
                <a:spcPct val="110000"/>
              </a:lnSpc>
            </a:pPr>
            <a:r>
              <a:rPr lang="en-GB" sz="2900">
                <a:latin typeface="Calibri" panose="020F0502020204030204" pitchFamily="34" charset="0"/>
                <a:ea typeface="Calibri" panose="020F0502020204030204" pitchFamily="34" charset="0"/>
                <a:cs typeface="Calibri" panose="020F0502020204030204" pitchFamily="34" charset="0"/>
              </a:rPr>
              <a:t>This is assessed using the KS2 statutory framework</a:t>
            </a:r>
          </a:p>
          <a:p>
            <a:pPr>
              <a:lnSpc>
                <a:spcPct val="110000"/>
              </a:lnSpc>
            </a:pPr>
            <a:r>
              <a:rPr lang="en-GB" sz="2900">
                <a:latin typeface="Calibri" panose="020F0502020204030204" pitchFamily="34" charset="0"/>
                <a:ea typeface="Calibri" panose="020F0502020204030204" pitchFamily="34" charset="0"/>
                <a:cs typeface="Calibri" panose="020F0502020204030204" pitchFamily="34" charset="0"/>
              </a:rPr>
              <a:t>From each piece of writing, your child will know what they have had success with</a:t>
            </a:r>
          </a:p>
          <a:p>
            <a:pPr>
              <a:lnSpc>
                <a:spcPct val="110000"/>
              </a:lnSpc>
            </a:pPr>
            <a:r>
              <a:rPr lang="en-GB" sz="2900">
                <a:latin typeface="Calibri" panose="020F0502020204030204" pitchFamily="34" charset="0"/>
                <a:ea typeface="Calibri" panose="020F0502020204030204" pitchFamily="34" charset="0"/>
                <a:cs typeface="Calibri" panose="020F0502020204030204" pitchFamily="34" charset="0"/>
              </a:rPr>
              <a:t>Your child will also be given a target – they are given the opportunity to work on this area, before improving on this in their writing</a:t>
            </a:r>
          </a:p>
          <a:p>
            <a:pPr marL="50800" lvl="0" indent="0">
              <a:lnSpc>
                <a:spcPct val="110000"/>
              </a:lnSpc>
              <a:buNone/>
            </a:pPr>
            <a:endParaRPr lang="en-GB" sz="2900">
              <a:latin typeface="Calibri" panose="020F0502020204030204" pitchFamily="34" charset="0"/>
              <a:ea typeface="Calibri" panose="020F0502020204030204" pitchFamily="34" charset="0"/>
              <a:cs typeface="Calibri" panose="020F0502020204030204" pitchFamily="34" charset="0"/>
            </a:endParaRPr>
          </a:p>
          <a:p>
            <a:pPr marL="0" indent="0">
              <a:lnSpc>
                <a:spcPct val="110000"/>
              </a:lnSpc>
              <a:buNone/>
            </a:pPr>
            <a:r>
              <a:rPr lang="en-GB" sz="2900">
                <a:latin typeface="Calibri" panose="020F0502020204030204" pitchFamily="34" charset="0"/>
                <a:ea typeface="Calibri" panose="020F0502020204030204" pitchFamily="34" charset="0"/>
                <a:cs typeface="Calibri" panose="020F0502020204030204" pitchFamily="34" charset="0"/>
              </a:rPr>
              <a:t>In addition, your child will undertake </a:t>
            </a:r>
            <a:r>
              <a:rPr lang="en-GB" sz="2900" u="sng">
                <a:solidFill>
                  <a:srgbClr val="C00000"/>
                </a:solidFill>
                <a:latin typeface="Calibri" panose="020F0502020204030204" pitchFamily="34" charset="0"/>
                <a:ea typeface="Calibri" panose="020F0502020204030204" pitchFamily="34" charset="0"/>
                <a:cs typeface="Calibri" panose="020F0502020204030204" pitchFamily="34" charset="0"/>
              </a:rPr>
              <a:t>writing across the curriculum. </a:t>
            </a:r>
          </a:p>
          <a:p>
            <a:pPr marL="0" indent="0">
              <a:lnSpc>
                <a:spcPct val="110000"/>
              </a:lnSpc>
              <a:buNone/>
            </a:pPr>
            <a:r>
              <a:rPr lang="en-GB" sz="2900">
                <a:latin typeface="Calibri" panose="020F0502020204030204" pitchFamily="34" charset="0"/>
                <a:ea typeface="Calibri" panose="020F0502020204030204" pitchFamily="34" charset="0"/>
                <a:cs typeface="Calibri" panose="020F0502020204030204" pitchFamily="34" charset="0"/>
              </a:rPr>
              <a:t>e.g. science experiment reports and recounts demonstrating their learning in history.</a:t>
            </a:r>
          </a:p>
          <a:p>
            <a:pPr marL="0" indent="0">
              <a:lnSpc>
                <a:spcPct val="80000"/>
              </a:lnSpc>
              <a:buNone/>
            </a:pPr>
            <a:endParaRPr lang="en-GB" sz="1625">
              <a:latin typeface="Poppins" pitchFamily="2"/>
              <a:cs typeface="Poppins" pitchFamily="2"/>
            </a:endParaRPr>
          </a:p>
        </p:txBody>
      </p:sp>
    </p:spTree>
  </p:cSld>
  <p:clrMapOvr>
    <a:masterClrMapping/>
  </p:clrMapOvr>
  <mc:AlternateContent xmlns:mc="http://schemas.openxmlformats.org/markup-compatibility/2006" xmlns:p14="http://schemas.microsoft.com/office/powerpoint/2010/main">
    <mc:Choice Requires="p14">
      <p:transition spd="slow" p14:dur="2000" advTm="92196"/>
    </mc:Choice>
    <mc:Fallback xmlns="">
      <p:transition spd="slow" advTm="92196"/>
    </mc:Fallback>
  </mc:AlternateContent>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F52178E-01B6-269C-1717-200E0B44291A}"/>
              </a:ext>
            </a:extLst>
          </p:cNvPr>
          <p:cNvSpPr txBox="1">
            <a:spLocks noGrp="1"/>
          </p:cNvSpPr>
          <p:nvPr>
            <p:ph type="title"/>
          </p:nvPr>
        </p:nvSpPr>
        <p:spPr>
          <a:xfrm>
            <a:off x="337676" y="0"/>
            <a:ext cx="9230648" cy="471008"/>
          </a:xfrm>
        </p:spPr>
        <p:txBody>
          <a:bodyPr/>
          <a:lstStyle/>
          <a:p>
            <a:pPr lvl="0"/>
            <a:r>
              <a:rPr lang="en-GB" sz="3200" b="1">
                <a:solidFill>
                  <a:schemeClr val="bg1"/>
                </a:solidFill>
                <a:latin typeface="Calibri" panose="020F0502020204030204" pitchFamily="34" charset="0"/>
                <a:ea typeface="Calibri" panose="020F0502020204030204" pitchFamily="34" charset="0"/>
                <a:cs typeface="Calibri" panose="020F0502020204030204" pitchFamily="34" charset="0"/>
              </a:rPr>
              <a:t>Supporting your child in preparing for the English SATs</a:t>
            </a:r>
          </a:p>
        </p:txBody>
      </p:sp>
      <p:sp>
        <p:nvSpPr>
          <p:cNvPr id="3" name="Text Placeholder 2">
            <a:extLst>
              <a:ext uri="{FF2B5EF4-FFF2-40B4-BE49-F238E27FC236}">
                <a16:creationId xmlns:a16="http://schemas.microsoft.com/office/drawing/2014/main" id="{609EFCB0-5AEF-7030-ECB3-77504172AF7C}"/>
              </a:ext>
            </a:extLst>
          </p:cNvPr>
          <p:cNvSpPr txBox="1">
            <a:spLocks noGrp="1"/>
          </p:cNvSpPr>
          <p:nvPr>
            <p:ph type="body" idx="1"/>
          </p:nvPr>
        </p:nvSpPr>
        <p:spPr>
          <a:xfrm>
            <a:off x="337676" y="1062638"/>
            <a:ext cx="8488916" cy="3818324"/>
          </a:xfrm>
        </p:spPr>
        <p:txBody>
          <a:bodyPr/>
          <a:lstStyle/>
          <a:p>
            <a:pPr marL="123819" indent="0">
              <a:buNone/>
            </a:pPr>
            <a:endParaRPr lang="en-GB" sz="2400">
              <a:latin typeface="Calibri" panose="020F0502020204030204" pitchFamily="34" charset="0"/>
              <a:ea typeface="Calibri" panose="020F0502020204030204" pitchFamily="34" charset="0"/>
              <a:cs typeface="Calibri" panose="020F0502020204030204" pitchFamily="34" charset="0"/>
            </a:endParaRPr>
          </a:p>
          <a:p>
            <a:pPr marL="123190" indent="0">
              <a:buNone/>
            </a:pPr>
            <a:r>
              <a:rPr lang="en-GB" sz="2400" b="1">
                <a:latin typeface="Calibri"/>
                <a:ea typeface="Calibri"/>
                <a:cs typeface="Calibri"/>
              </a:rPr>
              <a:t>Tips:</a:t>
            </a:r>
          </a:p>
          <a:p>
            <a:pPr marL="123819" indent="0">
              <a:buNone/>
            </a:pPr>
            <a:endParaRPr lang="en-GB" b="1" u="sng">
              <a:latin typeface="Calibri" panose="020F0502020204030204" pitchFamily="34" charset="0"/>
              <a:ea typeface="Calibri" panose="020F0502020204030204" pitchFamily="34" charset="0"/>
              <a:cs typeface="Calibri" panose="020F0502020204030204" pitchFamily="34" charset="0"/>
            </a:endParaRPr>
          </a:p>
          <a:p>
            <a:pPr marL="494665" lvl="0" indent="-370840">
              <a:buFont typeface="Arial" panose="020B0604020202020204" pitchFamily="34" charset="0"/>
              <a:buChar char="•"/>
            </a:pPr>
            <a:r>
              <a:rPr lang="en-GB" sz="2000">
                <a:latin typeface="Calibri"/>
                <a:ea typeface="Calibri"/>
                <a:cs typeface="Calibri"/>
              </a:rPr>
              <a:t>Support with the completion of homework</a:t>
            </a:r>
          </a:p>
          <a:p>
            <a:pPr marL="494665" indent="-370840">
              <a:buFont typeface="Arial" panose="020B0604020202020204" pitchFamily="34" charset="0"/>
              <a:buChar char="•"/>
            </a:pPr>
            <a:r>
              <a:rPr lang="en-GB" sz="2000">
                <a:latin typeface="Calibri"/>
                <a:ea typeface="Calibri"/>
                <a:cs typeface="Calibri"/>
              </a:rPr>
              <a:t>Find the buzz words in any questions or tasks that they are sent home – encourage them to highlight</a:t>
            </a:r>
          </a:p>
          <a:p>
            <a:pPr marL="494665" lvl="0" indent="-370840">
              <a:buFont typeface="Arial" panose="020B0604020202020204" pitchFamily="34" charset="0"/>
              <a:buChar char="•"/>
            </a:pPr>
            <a:r>
              <a:rPr lang="en-GB" sz="2000">
                <a:latin typeface="Calibri"/>
                <a:ea typeface="Calibri"/>
                <a:cs typeface="Calibri"/>
              </a:rPr>
              <a:t>Read with your child regularly, then ask them questions using the question stems</a:t>
            </a:r>
          </a:p>
          <a:p>
            <a:pPr marL="494665" indent="-370840">
              <a:buFont typeface="Arial" panose="020B0604020202020204" pitchFamily="34" charset="0"/>
              <a:buChar char="•"/>
            </a:pPr>
            <a:r>
              <a:rPr lang="en-GB" sz="2000">
                <a:latin typeface="Calibri"/>
                <a:ea typeface="Calibri"/>
                <a:cs typeface="Calibri"/>
              </a:rPr>
              <a:t>When reading with your child, discuss the use of punctuation: inverted commas to mark speech; the use of capital letters etc. (see the handout for SPaG terms) </a:t>
            </a:r>
          </a:p>
          <a:p>
            <a:pPr marL="494665" lvl="0" indent="-370840">
              <a:buFont typeface="Arial" panose="020B0604020202020204" pitchFamily="34" charset="0"/>
              <a:buChar char="•"/>
            </a:pPr>
            <a:r>
              <a:rPr lang="en-GB" sz="2000">
                <a:latin typeface="Calibri"/>
                <a:ea typeface="Calibri"/>
                <a:cs typeface="Calibri"/>
              </a:rPr>
              <a:t>Read aloud to your child whilst your child follows the text: listening is an important part of reading; it will help your child learn the importance of punctuation and reading with expression</a:t>
            </a:r>
          </a:p>
          <a:p>
            <a:pPr lvl="0"/>
            <a:endParaRPr lang="en-GB" sz="2000">
              <a:latin typeface="Calibri" panose="020F0502020204030204" pitchFamily="34" charset="0"/>
              <a:ea typeface="Calibri" panose="020F0502020204030204" pitchFamily="34" charset="0"/>
              <a:cs typeface="Calibri" panose="020F0502020204030204" pitchFamily="34" charset="0"/>
            </a:endParaRPr>
          </a:p>
          <a:p>
            <a:pPr marL="123190" indent="0">
              <a:buNone/>
            </a:pPr>
            <a:r>
              <a:rPr lang="en-GB" sz="2000">
                <a:solidFill>
                  <a:srgbClr val="A71930"/>
                </a:solidFill>
                <a:latin typeface="Calibri"/>
                <a:ea typeface="Calibri"/>
                <a:cs typeface="Calibri"/>
              </a:rPr>
              <a:t>Capital letters and sentence punctuation are key to success – remind your child when they complete any homework</a:t>
            </a:r>
            <a:r>
              <a:rPr lang="en-GB" sz="2000">
                <a:solidFill>
                  <a:srgbClr val="A71930"/>
                </a:solidFill>
                <a:latin typeface="Poppins"/>
                <a:cs typeface="Poppins"/>
              </a:rPr>
              <a:t>.</a:t>
            </a:r>
          </a:p>
          <a:p>
            <a:pPr marL="123819" indent="0">
              <a:buNone/>
            </a:pPr>
            <a:endParaRPr lang="en-GB" sz="1625">
              <a:latin typeface="Poppins" pitchFamily="2"/>
              <a:cs typeface="Poppins" pitchFamily="2"/>
            </a:endParaRPr>
          </a:p>
        </p:txBody>
      </p:sp>
      <p:pic>
        <p:nvPicPr>
          <p:cNvPr id="6" name="Picture 2" descr="https://www.cgpbooks.co.uk/getmedia/f3f2dede-49e2-484d-bda2-fc5ebe16a9d1/em6spb21-cover">
            <a:extLst>
              <a:ext uri="{FF2B5EF4-FFF2-40B4-BE49-F238E27FC236}">
                <a16:creationId xmlns:a16="http://schemas.microsoft.com/office/drawing/2014/main" id="{3CA20B53-1D06-D7EE-268F-3A31756365CF}"/>
              </a:ext>
            </a:extLst>
          </p:cNvPr>
          <p:cNvPicPr>
            <a:picLocks noChangeAspect="1"/>
          </p:cNvPicPr>
          <p:nvPr/>
        </p:nvPicPr>
        <p:blipFill>
          <a:blip r:embed="rId3"/>
          <a:srcRect/>
          <a:stretch>
            <a:fillRect/>
          </a:stretch>
        </p:blipFill>
        <p:spPr>
          <a:xfrm>
            <a:off x="8290310" y="4981574"/>
            <a:ext cx="1278013" cy="1807795"/>
          </a:xfrm>
          <a:prstGeom prst="rect">
            <a:avLst/>
          </a:prstGeom>
          <a:noFill/>
          <a:ln cap="flat">
            <a:noFill/>
          </a:ln>
        </p:spPr>
      </p:pic>
      <p:sp>
        <p:nvSpPr>
          <p:cNvPr id="4" name="Rectangle: Rounded Corners 3">
            <a:extLst>
              <a:ext uri="{FF2B5EF4-FFF2-40B4-BE49-F238E27FC236}">
                <a16:creationId xmlns:a16="http://schemas.microsoft.com/office/drawing/2014/main" id="{90F094EC-3AD0-0D16-2436-DC5C0CE37AB4}"/>
              </a:ext>
            </a:extLst>
          </p:cNvPr>
          <p:cNvSpPr/>
          <p:nvPr/>
        </p:nvSpPr>
        <p:spPr>
          <a:xfrm>
            <a:off x="8270295" y="1198410"/>
            <a:ext cx="1080684" cy="668370"/>
          </a:xfrm>
          <a:prstGeom prst="roundRect">
            <a:avLst/>
          </a:prstGeom>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US" dirty="0">
                <a:cs typeface="Arial"/>
              </a:rPr>
              <a:t>Groups</a:t>
            </a:r>
            <a:endParaRPr lang="en-US" dirty="0"/>
          </a:p>
        </p:txBody>
      </p:sp>
    </p:spTree>
  </p:cSld>
  <p:clrMapOvr>
    <a:masterClrMapping/>
  </p:clrMapOvr>
  <mc:AlternateContent xmlns:mc="http://schemas.openxmlformats.org/markup-compatibility/2006" xmlns:p14="http://schemas.microsoft.com/office/powerpoint/2010/main">
    <mc:Choice Requires="p14">
      <p:transition spd="slow" p14:dur="2000" advTm="153125"/>
    </mc:Choice>
    <mc:Fallback xmlns="">
      <p:transition spd="slow" advTm="153125"/>
    </mc:Fallback>
  </mc:AlternateContent>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Shape 101">
          <a:extLst>
            <a:ext uri="{FF2B5EF4-FFF2-40B4-BE49-F238E27FC236}">
              <a16:creationId xmlns:a16="http://schemas.microsoft.com/office/drawing/2014/main" id="{C3A4B7FF-CD95-3AE8-2B93-639DDBE06EDC}"/>
            </a:ext>
          </a:extLst>
        </p:cNvPr>
        <p:cNvGrpSpPr/>
        <p:nvPr/>
      </p:nvGrpSpPr>
      <p:grpSpPr>
        <a:xfrm>
          <a:off x="0" y="0"/>
          <a:ext cx="0" cy="0"/>
          <a:chOff x="0" y="0"/>
          <a:chExt cx="0" cy="0"/>
        </a:xfrm>
      </p:grpSpPr>
      <p:sp>
        <p:nvSpPr>
          <p:cNvPr id="2" name="Rectangle 1">
            <a:extLst>
              <a:ext uri="{FF2B5EF4-FFF2-40B4-BE49-F238E27FC236}">
                <a16:creationId xmlns:a16="http://schemas.microsoft.com/office/drawing/2014/main" id="{5C07B3E5-3D2E-D714-5BD0-DB03FA3369E4}"/>
              </a:ext>
            </a:extLst>
          </p:cNvPr>
          <p:cNvSpPr/>
          <p:nvPr/>
        </p:nvSpPr>
        <p:spPr>
          <a:xfrm>
            <a:off x="0" y="0"/>
            <a:ext cx="9906000" cy="6858000"/>
          </a:xfrm>
          <a:prstGeom prst="rect">
            <a:avLst/>
          </a:prstGeom>
          <a:solidFill>
            <a:schemeClr val="tx1"/>
          </a:solidFill>
          <a:ln>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p>
        </p:txBody>
      </p:sp>
      <p:pic>
        <p:nvPicPr>
          <p:cNvPr id="5" name="Picture 4">
            <a:extLst>
              <a:ext uri="{FF2B5EF4-FFF2-40B4-BE49-F238E27FC236}">
                <a16:creationId xmlns:a16="http://schemas.microsoft.com/office/drawing/2014/main" id="{96D80A7E-0D9C-1584-5617-774A7BFB8F91}"/>
              </a:ext>
            </a:extLst>
          </p:cNvPr>
          <p:cNvPicPr>
            <a:picLocks noChangeAspect="1"/>
          </p:cNvPicPr>
          <p:nvPr/>
        </p:nvPicPr>
        <p:blipFill>
          <a:blip r:embed="rId3"/>
          <a:stretch>
            <a:fillRect/>
          </a:stretch>
        </p:blipFill>
        <p:spPr>
          <a:xfrm>
            <a:off x="4119994" y="365058"/>
            <a:ext cx="1987463" cy="2004565"/>
          </a:xfrm>
          <a:prstGeom prst="rect">
            <a:avLst/>
          </a:prstGeom>
        </p:spPr>
      </p:pic>
      <p:pic>
        <p:nvPicPr>
          <p:cNvPr id="7" name="Picture 4">
            <a:extLst>
              <a:ext uri="{FF2B5EF4-FFF2-40B4-BE49-F238E27FC236}">
                <a16:creationId xmlns:a16="http://schemas.microsoft.com/office/drawing/2014/main" id="{FDD393E4-04AC-B602-DC6B-6DD1442B0D65}"/>
              </a:ext>
            </a:extLst>
          </p:cNvPr>
          <p:cNvPicPr>
            <a:picLocks noChangeAspect="1"/>
          </p:cNvPicPr>
          <p:nvPr/>
        </p:nvPicPr>
        <p:blipFill>
          <a:blip r:embed="rId4"/>
          <a:stretch>
            <a:fillRect/>
          </a:stretch>
        </p:blipFill>
        <p:spPr>
          <a:xfrm>
            <a:off x="3734535" y="6158438"/>
            <a:ext cx="2436930" cy="510052"/>
          </a:xfrm>
          <a:prstGeom prst="rect">
            <a:avLst/>
          </a:prstGeom>
          <a:noFill/>
          <a:ln cap="flat">
            <a:noFill/>
          </a:ln>
        </p:spPr>
      </p:pic>
      <p:sp>
        <p:nvSpPr>
          <p:cNvPr id="8" name="TextBox 7">
            <a:extLst>
              <a:ext uri="{FF2B5EF4-FFF2-40B4-BE49-F238E27FC236}">
                <a16:creationId xmlns:a16="http://schemas.microsoft.com/office/drawing/2014/main" id="{CCE83009-AA08-1C4F-FB20-BCB7D6C33F20}"/>
              </a:ext>
            </a:extLst>
          </p:cNvPr>
          <p:cNvSpPr txBox="1"/>
          <p:nvPr/>
        </p:nvSpPr>
        <p:spPr>
          <a:xfrm>
            <a:off x="787527" y="3128575"/>
            <a:ext cx="8769096" cy="1446550"/>
          </a:xfrm>
          <a:prstGeom prst="rect">
            <a:avLst/>
          </a:prstGeom>
          <a:noFill/>
        </p:spPr>
        <p:txBody>
          <a:bodyPr wrap="square" rtlCol="0">
            <a:spAutoFit/>
          </a:bodyPr>
          <a:lstStyle/>
          <a:p>
            <a:pPr algn="ctr"/>
            <a:r>
              <a:rPr lang="en-GB" sz="8800" b="1">
                <a:solidFill>
                  <a:schemeClr val="bg1"/>
                </a:solidFill>
                <a:latin typeface="Calibri" panose="020F0502020204030204" pitchFamily="34" charset="0"/>
                <a:ea typeface="Calibri" panose="020F0502020204030204" pitchFamily="34" charset="0"/>
                <a:cs typeface="Calibri" panose="020F0502020204030204" pitchFamily="34" charset="0"/>
              </a:rPr>
              <a:t>Maths</a:t>
            </a:r>
          </a:p>
        </p:txBody>
      </p:sp>
    </p:spTree>
    <p:extLst>
      <p:ext uri="{BB962C8B-B14F-4D97-AF65-F5344CB8AC3E}">
        <p14:creationId xmlns:p14="http://schemas.microsoft.com/office/powerpoint/2010/main" val="1999187465"/>
      </p:ext>
    </p:extLst>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Rectangle 5">
            <a:extLst>
              <a:ext uri="{FF2B5EF4-FFF2-40B4-BE49-F238E27FC236}">
                <a16:creationId xmlns:a16="http://schemas.microsoft.com/office/drawing/2014/main" id="{2F35B9E5-551B-49C1-BA6B-A25B8D405E5E}"/>
              </a:ext>
            </a:extLst>
          </p:cNvPr>
          <p:cNvSpPr/>
          <p:nvPr/>
        </p:nvSpPr>
        <p:spPr>
          <a:xfrm>
            <a:off x="1128421" y="133350"/>
            <a:ext cx="4474961" cy="1131121"/>
          </a:xfrm>
          <a:prstGeom prst="rect">
            <a:avLst/>
          </a:prstGeom>
          <a:noFill/>
          <a:ln>
            <a:noFill/>
          </a:ln>
        </p:spPr>
        <p:txBody>
          <a:bodyPr spcFirstLastPara="1" wrap="square" lIns="91425" tIns="45700" rIns="91425" bIns="45700" anchor="ctr" anchorCtr="0">
            <a:normAutofit/>
          </a:bodyPr>
          <a:lstStyle/>
          <a:p>
            <a:pPr>
              <a:lnSpc>
                <a:spcPct val="90000"/>
              </a:lnSpc>
              <a:buClr>
                <a:schemeClr val="dk1"/>
              </a:buClr>
              <a:buSzPts val="4400"/>
            </a:pPr>
            <a:r>
              <a:rPr lang="en-GB" sz="4400" b="1">
                <a:solidFill>
                  <a:schemeClr val="bg1"/>
                </a:solidFill>
                <a:latin typeface="Calibri"/>
                <a:ea typeface="Calibri"/>
                <a:cs typeface="Calibri"/>
                <a:sym typeface="Play"/>
              </a:rPr>
              <a:t>Maths Overview:</a:t>
            </a:r>
            <a:endParaRPr lang="en-GB" sz="4400" b="1">
              <a:solidFill>
                <a:schemeClr val="bg1"/>
              </a:solidFill>
              <a:latin typeface="Calibri" panose="020F0502020204030204" pitchFamily="34" charset="0"/>
              <a:ea typeface="Calibri" panose="020F0502020204030204" pitchFamily="34" charset="0"/>
              <a:cs typeface="Calibri" panose="020F0502020204030204" pitchFamily="34" charset="0"/>
            </a:endParaRPr>
          </a:p>
        </p:txBody>
      </p:sp>
      <p:sp>
        <p:nvSpPr>
          <p:cNvPr id="2" name="TextBox 1">
            <a:extLst>
              <a:ext uri="{FF2B5EF4-FFF2-40B4-BE49-F238E27FC236}">
                <a16:creationId xmlns:a16="http://schemas.microsoft.com/office/drawing/2014/main" id="{DC574AAD-835E-4BE7-9282-95AD143ECF18}"/>
              </a:ext>
            </a:extLst>
          </p:cNvPr>
          <p:cNvSpPr txBox="1"/>
          <p:nvPr/>
        </p:nvSpPr>
        <p:spPr>
          <a:xfrm>
            <a:off x="89466" y="1514187"/>
            <a:ext cx="9834712" cy="4154984"/>
          </a:xfrm>
          <a:prstGeom prst="rect">
            <a:avLst/>
          </a:prstGeom>
          <a:noFill/>
        </p:spPr>
        <p:txBody>
          <a:bodyPr wrap="square" lIns="91440" tIns="45720" rIns="91440" bIns="45720" rtlCol="0" anchor="t">
            <a:spAutoFit/>
          </a:bodyPr>
          <a:lstStyle/>
          <a:p>
            <a:r>
              <a:rPr lang="en-GB" sz="2400">
                <a:latin typeface="Calibri"/>
                <a:ea typeface="Calibri"/>
                <a:cs typeface="Calibri"/>
              </a:rPr>
              <a:t>We are on a journey to prepare your child for the end of KS2, and to lay the foundations for the challenges of KS3 and beyond. </a:t>
            </a:r>
            <a:endParaRPr lang="en-US">
              <a:latin typeface="Calibri"/>
              <a:ea typeface="Calibri"/>
              <a:cs typeface="Calibri"/>
            </a:endParaRPr>
          </a:p>
          <a:p>
            <a:endParaRPr lang="en-GB" sz="2400">
              <a:latin typeface="Calibri"/>
              <a:ea typeface="Calibri"/>
              <a:cs typeface="Calibri"/>
            </a:endParaRPr>
          </a:p>
          <a:p>
            <a:r>
              <a:rPr lang="en-GB" sz="2400">
                <a:latin typeface="Calibri"/>
                <a:ea typeface="Calibri"/>
                <a:cs typeface="Calibri"/>
              </a:rPr>
              <a:t>EXS will lay the foundations for a GCSE pass. </a:t>
            </a:r>
          </a:p>
          <a:p>
            <a:endParaRPr lang="en-GB" sz="2400">
              <a:latin typeface="Calibri"/>
              <a:ea typeface="Calibri"/>
              <a:cs typeface="Calibri"/>
            </a:endParaRPr>
          </a:p>
          <a:p>
            <a:pPr marL="464185" indent="-464185">
              <a:buFont typeface="Arial" panose="020B0604020202020204" pitchFamily="34" charset="0"/>
              <a:buChar char="•"/>
            </a:pPr>
            <a:r>
              <a:rPr lang="en-GB" sz="2400">
                <a:latin typeface="Overlock"/>
              </a:rPr>
              <a:t>3 Papers</a:t>
            </a:r>
            <a:endParaRPr lang="en-GB"/>
          </a:p>
          <a:p>
            <a:r>
              <a:rPr lang="en-GB" sz="2400">
                <a:solidFill>
                  <a:srgbClr val="FF0000"/>
                </a:solidFill>
                <a:latin typeface="Overlock"/>
              </a:rPr>
              <a:t>Paper 1: Arithmetic – 30 minutes – 40 marks </a:t>
            </a:r>
            <a:r>
              <a:rPr lang="en-GB" sz="2400">
                <a:solidFill>
                  <a:schemeClr val="tx1"/>
                </a:solidFill>
                <a:latin typeface="Overlock"/>
              </a:rPr>
              <a:t>(Wednesday 12th May)</a:t>
            </a:r>
          </a:p>
          <a:p>
            <a:r>
              <a:rPr lang="en-GB" sz="2400">
                <a:solidFill>
                  <a:srgbClr val="FF0000"/>
                </a:solidFill>
                <a:latin typeface="Overlock"/>
              </a:rPr>
              <a:t>Paper 2: Reasoning 1 – 40 minutes – 35 marks </a:t>
            </a:r>
            <a:r>
              <a:rPr lang="en-GB" sz="2400">
                <a:solidFill>
                  <a:schemeClr val="tx1"/>
                </a:solidFill>
              </a:rPr>
              <a:t>(Wednesday 12th May)</a:t>
            </a:r>
          </a:p>
          <a:p>
            <a:r>
              <a:rPr lang="en-GB" sz="2400">
                <a:solidFill>
                  <a:srgbClr val="FF0000"/>
                </a:solidFill>
                <a:latin typeface="Overlock"/>
              </a:rPr>
              <a:t>Paper 3: Reasoning 2 </a:t>
            </a:r>
            <a:r>
              <a:rPr lang="en-GB" sz="2400">
                <a:solidFill>
                  <a:srgbClr val="FF0000"/>
                </a:solidFill>
              </a:rPr>
              <a:t>– 40 minutes – 35 marks </a:t>
            </a:r>
            <a:r>
              <a:rPr lang="en-GB" sz="2400">
                <a:solidFill>
                  <a:schemeClr val="tx1"/>
                </a:solidFill>
              </a:rPr>
              <a:t>(Thursday 13th May)</a:t>
            </a:r>
          </a:p>
          <a:p>
            <a:endParaRPr lang="en-GB" sz="2400">
              <a:solidFill>
                <a:srgbClr val="FF0000"/>
              </a:solidFill>
            </a:endParaRPr>
          </a:p>
          <a:p>
            <a:endParaRPr lang="en-GB" sz="2400">
              <a:latin typeface="Overlock"/>
            </a:endParaRPr>
          </a:p>
        </p:txBody>
      </p:sp>
    </p:spTree>
    <p:extLst>
      <p:ext uri="{BB962C8B-B14F-4D97-AF65-F5344CB8AC3E}">
        <p14:creationId xmlns:p14="http://schemas.microsoft.com/office/powerpoint/2010/main" val="1103489311"/>
      </p:ext>
    </p:extLst>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083C0A0-A1F1-F656-268C-058EB96DFEB7}"/>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DDB799F7-1FA6-578F-CF18-EC10092B03ED}"/>
              </a:ext>
            </a:extLst>
          </p:cNvPr>
          <p:cNvSpPr txBox="1">
            <a:spLocks noGrp="1"/>
          </p:cNvSpPr>
          <p:nvPr>
            <p:ph type="title"/>
          </p:nvPr>
        </p:nvSpPr>
        <p:spPr>
          <a:xfrm>
            <a:off x="483192" y="0"/>
            <a:ext cx="7288725" cy="1077017"/>
          </a:xfrm>
        </p:spPr>
        <p:txBody>
          <a:bodyPr>
            <a:normAutofit/>
          </a:bodyPr>
          <a:lstStyle/>
          <a:p>
            <a:r>
              <a:rPr lang="en-GB" b="1">
                <a:solidFill>
                  <a:schemeClr val="bg1"/>
                </a:solidFill>
                <a:latin typeface="Calibri"/>
                <a:ea typeface="Calibri"/>
                <a:cs typeface="Calibri"/>
              </a:rPr>
              <a:t>Maths Overview:</a:t>
            </a:r>
            <a:endParaRPr lang="en-GB" b="1">
              <a:solidFill>
                <a:schemeClr val="bg1"/>
              </a:solidFill>
              <a:latin typeface="Calibri" panose="020F0502020204030204" pitchFamily="34" charset="0"/>
              <a:ea typeface="Calibri" panose="020F0502020204030204" pitchFamily="34" charset="0"/>
              <a:cs typeface="Calibri" panose="020F0502020204030204" pitchFamily="34" charset="0"/>
            </a:endParaRPr>
          </a:p>
        </p:txBody>
      </p:sp>
      <p:sp>
        <p:nvSpPr>
          <p:cNvPr id="3" name="Content Placeholder 2">
            <a:extLst>
              <a:ext uri="{FF2B5EF4-FFF2-40B4-BE49-F238E27FC236}">
                <a16:creationId xmlns:a16="http://schemas.microsoft.com/office/drawing/2014/main" id="{3CE1EDB2-86AE-8647-1A63-B1F7148D26FD}"/>
              </a:ext>
            </a:extLst>
          </p:cNvPr>
          <p:cNvSpPr txBox="1">
            <a:spLocks noGrp="1"/>
          </p:cNvSpPr>
          <p:nvPr>
            <p:ph idx="1"/>
          </p:nvPr>
        </p:nvSpPr>
        <p:spPr>
          <a:xfrm>
            <a:off x="683216" y="1874179"/>
            <a:ext cx="8460784" cy="3535461"/>
          </a:xfrm>
        </p:spPr>
        <p:txBody>
          <a:bodyPr spcFirstLastPara="1" wrap="square" lIns="91425" tIns="45700" rIns="91425" bIns="45700" anchor="t" anchorCtr="0">
            <a:noAutofit/>
          </a:bodyPr>
          <a:lstStyle/>
          <a:p>
            <a:r>
              <a:rPr lang="en-GB" sz="2400">
                <a:latin typeface="Calibri"/>
                <a:ea typeface="Calibri"/>
                <a:cs typeface="Calibri"/>
              </a:rPr>
              <a:t>5 lessons a week</a:t>
            </a:r>
            <a:endParaRPr lang="en-US" sz="2400">
              <a:latin typeface="Calibri"/>
              <a:ea typeface="Calibri"/>
              <a:cs typeface="Calibri"/>
            </a:endParaRPr>
          </a:p>
          <a:p>
            <a:r>
              <a:rPr lang="en-GB" sz="2400">
                <a:latin typeface="Calibri"/>
                <a:ea typeface="Calibri"/>
                <a:cs typeface="Calibri"/>
              </a:rPr>
              <a:t>Homework is set weekly – Paper or MathsWatch </a:t>
            </a:r>
          </a:p>
          <a:p>
            <a:r>
              <a:rPr lang="en-GB" sz="2400">
                <a:latin typeface="Calibri"/>
                <a:ea typeface="Calibri"/>
                <a:cs typeface="Calibri"/>
              </a:rPr>
              <a:t>TTRockstars – little and often – 3x a week</a:t>
            </a:r>
          </a:p>
          <a:p>
            <a:r>
              <a:rPr lang="en-GB" sz="2400">
                <a:latin typeface="Calibri"/>
                <a:ea typeface="Calibri"/>
                <a:cs typeface="Calibri"/>
              </a:rPr>
              <a:t>Daily fluency – linked to arithmetic questions </a:t>
            </a:r>
          </a:p>
          <a:p>
            <a:pPr marL="371475" indent="-371475">
              <a:lnSpc>
                <a:spcPct val="150000"/>
              </a:lnSpc>
              <a:spcBef>
                <a:spcPts val="0"/>
              </a:spcBef>
              <a:buFont typeface="Arial,Sans-Serif"/>
            </a:pPr>
            <a:r>
              <a:rPr lang="en-GB" sz="2400">
                <a:latin typeface="Calibri"/>
                <a:ea typeface="Calibri"/>
                <a:cs typeface="Calibri"/>
              </a:rPr>
              <a:t>Reasoning Questions woven throughout the curriculum </a:t>
            </a:r>
            <a:endParaRPr lang="en-US" sz="2400">
              <a:latin typeface="Calibri"/>
              <a:ea typeface="Calibri"/>
              <a:cs typeface="Calibri"/>
            </a:endParaRPr>
          </a:p>
          <a:p>
            <a:r>
              <a:rPr lang="en-GB" sz="2400">
                <a:latin typeface="Calibri"/>
                <a:ea typeface="Calibri"/>
                <a:cs typeface="Calibri"/>
              </a:rPr>
              <a:t>Times tables will be tracked and assessed throughout the year </a:t>
            </a:r>
            <a:endParaRPr lang="en-GB" sz="2400">
              <a:latin typeface="Calibri"/>
              <a:ea typeface="Calibri" panose="020F0502020204030204" pitchFamily="34" charset="0"/>
              <a:cs typeface="Calibri"/>
            </a:endParaRPr>
          </a:p>
          <a:p>
            <a:r>
              <a:rPr lang="en-GB" sz="2400">
                <a:latin typeface="Calibri"/>
                <a:ea typeface="Calibri"/>
                <a:cs typeface="Calibri"/>
              </a:rPr>
              <a:t>By February a lesson will become an Arithmetic lesson to practice these key skills. </a:t>
            </a:r>
            <a:endParaRPr lang="en-GB" sz="2400">
              <a:latin typeface="Calibri"/>
              <a:ea typeface="Calibri" panose="020F0502020204030204" pitchFamily="34" charset="0"/>
              <a:cs typeface="Calibri"/>
            </a:endParaRPr>
          </a:p>
          <a:p>
            <a:endParaRPr lang="en-GB" sz="1950">
              <a:latin typeface="Poppins" pitchFamily="2"/>
              <a:ea typeface="Calibri" panose="020F0502020204030204" pitchFamily="34" charset="0"/>
              <a:cs typeface="Poppins" pitchFamily="2"/>
            </a:endParaRPr>
          </a:p>
        </p:txBody>
      </p:sp>
    </p:spTree>
    <p:extLst>
      <p:ext uri="{BB962C8B-B14F-4D97-AF65-F5344CB8AC3E}">
        <p14:creationId xmlns:p14="http://schemas.microsoft.com/office/powerpoint/2010/main" val="552855686"/>
      </p:ext>
    </p:extLst>
  </p:cSld>
  <p:clrMapOvr>
    <a:masterClrMapping/>
  </p:clrMapOvr>
  <mc:AlternateContent xmlns:mc="http://schemas.openxmlformats.org/markup-compatibility/2006" xmlns:p14="http://schemas.microsoft.com/office/powerpoint/2010/main">
    <mc:Choice Requires="p14">
      <p:transition spd="slow" p14:dur="2000" advTm="102361"/>
    </mc:Choice>
    <mc:Fallback xmlns="">
      <p:transition spd="slow" advTm="102361"/>
    </mc:Fallback>
  </mc:AlternateContent>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4" name="Table 3">
            <a:extLst>
              <a:ext uri="{FF2B5EF4-FFF2-40B4-BE49-F238E27FC236}">
                <a16:creationId xmlns:a16="http://schemas.microsoft.com/office/drawing/2014/main" id="{89C8F395-3260-A00A-D3E7-5E4E5D414605}"/>
              </a:ext>
            </a:extLst>
          </p:cNvPr>
          <p:cNvGraphicFramePr>
            <a:graphicFrameLocks noGrp="1"/>
          </p:cNvGraphicFramePr>
          <p:nvPr>
            <p:extLst>
              <p:ext uri="{D42A27DB-BD31-4B8C-83A1-F6EECF244321}">
                <p14:modId xmlns:p14="http://schemas.microsoft.com/office/powerpoint/2010/main" val="48731280"/>
              </p:ext>
            </p:extLst>
          </p:nvPr>
        </p:nvGraphicFramePr>
        <p:xfrm>
          <a:off x="387854" y="1615236"/>
          <a:ext cx="9131297" cy="3620764"/>
        </p:xfrm>
        <a:graphic>
          <a:graphicData uri="http://schemas.openxmlformats.org/drawingml/2006/table">
            <a:tbl>
              <a:tblPr/>
              <a:tblGrid>
                <a:gridCol w="2701025">
                  <a:extLst>
                    <a:ext uri="{9D8B030D-6E8A-4147-A177-3AD203B41FA5}">
                      <a16:colId xmlns:a16="http://schemas.microsoft.com/office/drawing/2014/main" val="2543455982"/>
                    </a:ext>
                  </a:extLst>
                </a:gridCol>
                <a:gridCol w="736642">
                  <a:extLst>
                    <a:ext uri="{9D8B030D-6E8A-4147-A177-3AD203B41FA5}">
                      <a16:colId xmlns:a16="http://schemas.microsoft.com/office/drawing/2014/main" val="3627195768"/>
                    </a:ext>
                  </a:extLst>
                </a:gridCol>
                <a:gridCol w="736642">
                  <a:extLst>
                    <a:ext uri="{9D8B030D-6E8A-4147-A177-3AD203B41FA5}">
                      <a16:colId xmlns:a16="http://schemas.microsoft.com/office/drawing/2014/main" val="1905876951"/>
                    </a:ext>
                  </a:extLst>
                </a:gridCol>
                <a:gridCol w="736642">
                  <a:extLst>
                    <a:ext uri="{9D8B030D-6E8A-4147-A177-3AD203B41FA5}">
                      <a16:colId xmlns:a16="http://schemas.microsoft.com/office/drawing/2014/main" val="2588633322"/>
                    </a:ext>
                  </a:extLst>
                </a:gridCol>
                <a:gridCol w="736642">
                  <a:extLst>
                    <a:ext uri="{9D8B030D-6E8A-4147-A177-3AD203B41FA5}">
                      <a16:colId xmlns:a16="http://schemas.microsoft.com/office/drawing/2014/main" val="3153895786"/>
                    </a:ext>
                  </a:extLst>
                </a:gridCol>
                <a:gridCol w="736642">
                  <a:extLst>
                    <a:ext uri="{9D8B030D-6E8A-4147-A177-3AD203B41FA5}">
                      <a16:colId xmlns:a16="http://schemas.microsoft.com/office/drawing/2014/main" val="1927246623"/>
                    </a:ext>
                  </a:extLst>
                </a:gridCol>
                <a:gridCol w="736642">
                  <a:extLst>
                    <a:ext uri="{9D8B030D-6E8A-4147-A177-3AD203B41FA5}">
                      <a16:colId xmlns:a16="http://schemas.microsoft.com/office/drawing/2014/main" val="527982890"/>
                    </a:ext>
                  </a:extLst>
                </a:gridCol>
                <a:gridCol w="736642">
                  <a:extLst>
                    <a:ext uri="{9D8B030D-6E8A-4147-A177-3AD203B41FA5}">
                      <a16:colId xmlns:a16="http://schemas.microsoft.com/office/drawing/2014/main" val="1475387657"/>
                    </a:ext>
                  </a:extLst>
                </a:gridCol>
                <a:gridCol w="1273778">
                  <a:extLst>
                    <a:ext uri="{9D8B030D-6E8A-4147-A177-3AD203B41FA5}">
                      <a16:colId xmlns:a16="http://schemas.microsoft.com/office/drawing/2014/main" val="3592653499"/>
                    </a:ext>
                  </a:extLst>
                </a:gridCol>
              </a:tblGrid>
              <a:tr h="517252">
                <a:tc>
                  <a:txBody>
                    <a:bodyPr/>
                    <a:lstStyle/>
                    <a:p>
                      <a:pPr algn="ctr" fontAlgn="t">
                        <a:buNone/>
                      </a:pPr>
                      <a:r>
                        <a:rPr lang="en-GB" sz="1300" b="1" i="0" u="none" strike="noStrike">
                          <a:solidFill>
                            <a:srgbClr val="000000"/>
                          </a:solidFill>
                          <a:effectLst/>
                          <a:latin typeface="Overlock"/>
                        </a:rPr>
                        <a:t>Strand</a:t>
                      </a:r>
                    </a:p>
                  </a:txBody>
                  <a:tcPr marL="6191" marR="6191" marT="6191" marB="0">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ctr" fontAlgn="t">
                        <a:buNone/>
                      </a:pPr>
                      <a:r>
                        <a:rPr lang="en-GB" sz="1300" b="1" i="0" u="none" strike="noStrike">
                          <a:solidFill>
                            <a:srgbClr val="000000"/>
                          </a:solidFill>
                          <a:effectLst/>
                          <a:latin typeface="Overlock"/>
                        </a:rPr>
                        <a:t>2016</a:t>
                      </a:r>
                    </a:p>
                  </a:txBody>
                  <a:tcPr marL="6191" marR="6191" marT="6191" marB="0">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ctr" fontAlgn="t">
                        <a:buNone/>
                      </a:pPr>
                      <a:r>
                        <a:rPr lang="en-GB" sz="1300" b="1" i="0" u="none" strike="noStrike">
                          <a:solidFill>
                            <a:srgbClr val="000000"/>
                          </a:solidFill>
                          <a:effectLst/>
                          <a:latin typeface="Overlock"/>
                        </a:rPr>
                        <a:t>2017</a:t>
                      </a:r>
                    </a:p>
                  </a:txBody>
                  <a:tcPr marL="6191" marR="6191" marT="6191" marB="0">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ctr" fontAlgn="t">
                        <a:buNone/>
                      </a:pPr>
                      <a:r>
                        <a:rPr lang="en-GB" sz="1300" b="1" i="0" u="none" strike="noStrike">
                          <a:solidFill>
                            <a:srgbClr val="000000"/>
                          </a:solidFill>
                          <a:effectLst/>
                          <a:latin typeface="Overlock"/>
                        </a:rPr>
                        <a:t>2018</a:t>
                      </a:r>
                    </a:p>
                  </a:txBody>
                  <a:tcPr marL="6191" marR="6191" marT="6191" marB="0">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ctr" fontAlgn="t">
                        <a:buNone/>
                      </a:pPr>
                      <a:r>
                        <a:rPr lang="en-GB" sz="1300" b="1" i="0" u="none" strike="noStrike">
                          <a:solidFill>
                            <a:srgbClr val="000000"/>
                          </a:solidFill>
                          <a:effectLst/>
                          <a:latin typeface="Overlock"/>
                        </a:rPr>
                        <a:t>2019</a:t>
                      </a:r>
                    </a:p>
                  </a:txBody>
                  <a:tcPr marL="6191" marR="6191" marT="6191" marB="0">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ctr" fontAlgn="t">
                        <a:buNone/>
                      </a:pPr>
                      <a:r>
                        <a:rPr lang="en-GB" sz="1300" b="1" i="0" u="none" strike="noStrike">
                          <a:solidFill>
                            <a:srgbClr val="000000"/>
                          </a:solidFill>
                          <a:effectLst/>
                          <a:latin typeface="Overlock"/>
                        </a:rPr>
                        <a:t>2022</a:t>
                      </a:r>
                    </a:p>
                  </a:txBody>
                  <a:tcPr marL="6191" marR="6191" marT="6191" marB="0">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ctr" fontAlgn="t">
                        <a:buNone/>
                      </a:pPr>
                      <a:r>
                        <a:rPr lang="en-GB" sz="1300" b="1" i="0" u="none" strike="noStrike">
                          <a:solidFill>
                            <a:srgbClr val="000000"/>
                          </a:solidFill>
                          <a:effectLst/>
                          <a:latin typeface="Overlock"/>
                        </a:rPr>
                        <a:t>2023</a:t>
                      </a:r>
                    </a:p>
                  </a:txBody>
                  <a:tcPr marL="6191" marR="6191" marT="6191" marB="0">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ctr" fontAlgn="t">
                        <a:buNone/>
                      </a:pPr>
                      <a:r>
                        <a:rPr lang="en-GB" sz="1300" b="1" i="0" u="none" strike="noStrike">
                          <a:solidFill>
                            <a:srgbClr val="000000"/>
                          </a:solidFill>
                          <a:effectLst/>
                          <a:latin typeface="Overlock"/>
                        </a:rPr>
                        <a:t>2024</a:t>
                      </a:r>
                    </a:p>
                  </a:txBody>
                  <a:tcPr marL="6191" marR="6191" marT="6191" marB="0">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ctr" fontAlgn="t">
                        <a:buNone/>
                      </a:pPr>
                      <a:r>
                        <a:rPr lang="en-GB" sz="1300" b="1" i="0" u="none" strike="noStrike">
                          <a:solidFill>
                            <a:srgbClr val="000000"/>
                          </a:solidFill>
                          <a:effectLst/>
                          <a:latin typeface="Overlock"/>
                        </a:rPr>
                        <a:t>Total raw marks</a:t>
                      </a:r>
                    </a:p>
                  </a:txBody>
                  <a:tcPr marL="6191" marR="6191" marT="6191" marB="0">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extLst>
                  <a:ext uri="{0D108BD9-81ED-4DB2-BD59-A6C34878D82A}">
                    <a16:rowId xmlns:a16="http://schemas.microsoft.com/office/drawing/2014/main" val="762521389"/>
                  </a:ext>
                </a:extLst>
              </a:tr>
              <a:tr h="258626">
                <a:tc>
                  <a:txBody>
                    <a:bodyPr/>
                    <a:lstStyle/>
                    <a:p>
                      <a:pPr algn="l" fontAlgn="b">
                        <a:buNone/>
                      </a:pPr>
                      <a:r>
                        <a:rPr lang="en-GB" sz="1300" b="0" i="0" u="none" strike="noStrike">
                          <a:solidFill>
                            <a:srgbClr val="000000"/>
                          </a:solidFill>
                          <a:effectLst/>
                          <a:latin typeface="Overlock"/>
                        </a:rPr>
                        <a:t>C: Calculations</a:t>
                      </a:r>
                    </a:p>
                  </a:txBody>
                  <a:tcPr marL="6191" marR="6191" marT="6191"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accent6">
                        <a:lumMod val="60000"/>
                        <a:lumOff val="40000"/>
                      </a:schemeClr>
                    </a:solidFill>
                  </a:tcPr>
                </a:tc>
                <a:tc>
                  <a:txBody>
                    <a:bodyPr/>
                    <a:lstStyle/>
                    <a:p>
                      <a:pPr algn="ctr" fontAlgn="b">
                        <a:buNone/>
                      </a:pPr>
                      <a:r>
                        <a:rPr lang="en-GB" sz="1300" b="0" i="0" u="none" strike="noStrike">
                          <a:solidFill>
                            <a:srgbClr val="000000"/>
                          </a:solidFill>
                          <a:effectLst/>
                          <a:latin typeface="Overlock"/>
                        </a:rPr>
                        <a:t>41</a:t>
                      </a:r>
                    </a:p>
                  </a:txBody>
                  <a:tcPr marL="6191" marR="6191" marT="6191"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accent6">
                        <a:lumMod val="60000"/>
                        <a:lumOff val="40000"/>
                      </a:schemeClr>
                    </a:solidFill>
                  </a:tcPr>
                </a:tc>
                <a:tc>
                  <a:txBody>
                    <a:bodyPr/>
                    <a:lstStyle/>
                    <a:p>
                      <a:pPr algn="ctr" fontAlgn="b">
                        <a:buNone/>
                      </a:pPr>
                      <a:r>
                        <a:rPr lang="en-GB" sz="1300" b="0" i="0" u="none" strike="noStrike">
                          <a:solidFill>
                            <a:srgbClr val="000000"/>
                          </a:solidFill>
                          <a:effectLst/>
                          <a:latin typeface="Overlock"/>
                        </a:rPr>
                        <a:t>40</a:t>
                      </a:r>
                    </a:p>
                  </a:txBody>
                  <a:tcPr marL="6191" marR="6191" marT="6191"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accent6">
                        <a:lumMod val="60000"/>
                        <a:lumOff val="40000"/>
                      </a:schemeClr>
                    </a:solidFill>
                  </a:tcPr>
                </a:tc>
                <a:tc>
                  <a:txBody>
                    <a:bodyPr/>
                    <a:lstStyle/>
                    <a:p>
                      <a:pPr algn="ctr" fontAlgn="b">
                        <a:buNone/>
                      </a:pPr>
                      <a:r>
                        <a:rPr lang="en-GB" sz="1300" b="0" i="0" u="none" strike="noStrike">
                          <a:solidFill>
                            <a:srgbClr val="000000"/>
                          </a:solidFill>
                          <a:effectLst/>
                          <a:latin typeface="Overlock"/>
                        </a:rPr>
                        <a:t>47</a:t>
                      </a:r>
                    </a:p>
                  </a:txBody>
                  <a:tcPr marL="6191" marR="6191" marT="6191"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accent6">
                        <a:lumMod val="60000"/>
                        <a:lumOff val="40000"/>
                      </a:schemeClr>
                    </a:solidFill>
                  </a:tcPr>
                </a:tc>
                <a:tc>
                  <a:txBody>
                    <a:bodyPr/>
                    <a:lstStyle/>
                    <a:p>
                      <a:pPr algn="ctr" fontAlgn="b">
                        <a:buNone/>
                      </a:pPr>
                      <a:r>
                        <a:rPr lang="en-GB" sz="1300" b="0" i="0" u="none" strike="noStrike">
                          <a:solidFill>
                            <a:srgbClr val="000000"/>
                          </a:solidFill>
                          <a:effectLst/>
                          <a:latin typeface="Overlock"/>
                        </a:rPr>
                        <a:t>42</a:t>
                      </a:r>
                    </a:p>
                  </a:txBody>
                  <a:tcPr marL="6191" marR="6191" marT="6191"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accent6">
                        <a:lumMod val="60000"/>
                        <a:lumOff val="40000"/>
                      </a:schemeClr>
                    </a:solidFill>
                  </a:tcPr>
                </a:tc>
                <a:tc>
                  <a:txBody>
                    <a:bodyPr/>
                    <a:lstStyle/>
                    <a:p>
                      <a:pPr algn="ctr" fontAlgn="b">
                        <a:buNone/>
                      </a:pPr>
                      <a:r>
                        <a:rPr lang="en-GB" sz="1300" b="0" i="0" u="none" strike="noStrike">
                          <a:solidFill>
                            <a:srgbClr val="000000"/>
                          </a:solidFill>
                          <a:effectLst/>
                          <a:latin typeface="Overlock"/>
                        </a:rPr>
                        <a:t>46</a:t>
                      </a:r>
                    </a:p>
                  </a:txBody>
                  <a:tcPr marL="6191" marR="6191" marT="6191"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accent6">
                        <a:lumMod val="60000"/>
                        <a:lumOff val="40000"/>
                      </a:schemeClr>
                    </a:solidFill>
                  </a:tcPr>
                </a:tc>
                <a:tc>
                  <a:txBody>
                    <a:bodyPr/>
                    <a:lstStyle/>
                    <a:p>
                      <a:pPr algn="ctr" fontAlgn="b">
                        <a:buNone/>
                      </a:pPr>
                      <a:r>
                        <a:rPr lang="en-GB" sz="1300" b="0" i="0" u="none" strike="noStrike">
                          <a:solidFill>
                            <a:srgbClr val="000000"/>
                          </a:solidFill>
                          <a:effectLst/>
                          <a:latin typeface="Overlock"/>
                        </a:rPr>
                        <a:t>39</a:t>
                      </a:r>
                    </a:p>
                  </a:txBody>
                  <a:tcPr marL="6191" marR="6191" marT="6191"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accent6">
                        <a:lumMod val="60000"/>
                        <a:lumOff val="40000"/>
                      </a:schemeClr>
                    </a:solidFill>
                  </a:tcPr>
                </a:tc>
                <a:tc>
                  <a:txBody>
                    <a:bodyPr/>
                    <a:lstStyle/>
                    <a:p>
                      <a:pPr algn="ctr" fontAlgn="b">
                        <a:buNone/>
                      </a:pPr>
                      <a:r>
                        <a:rPr lang="en-GB" sz="1300" b="0" i="0" u="none" strike="noStrike">
                          <a:solidFill>
                            <a:srgbClr val="000000"/>
                          </a:solidFill>
                          <a:effectLst/>
                          <a:latin typeface="Overlock"/>
                        </a:rPr>
                        <a:t>42</a:t>
                      </a:r>
                    </a:p>
                  </a:txBody>
                  <a:tcPr marL="6191" marR="6191" marT="6191"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accent6">
                        <a:lumMod val="60000"/>
                        <a:lumOff val="40000"/>
                      </a:schemeClr>
                    </a:solidFill>
                  </a:tcPr>
                </a:tc>
                <a:tc>
                  <a:txBody>
                    <a:bodyPr/>
                    <a:lstStyle/>
                    <a:p>
                      <a:pPr algn="ctr" fontAlgn="b">
                        <a:buNone/>
                      </a:pPr>
                      <a:r>
                        <a:rPr lang="en-GB" sz="1300" b="0" i="0" u="none" strike="noStrike">
                          <a:solidFill>
                            <a:srgbClr val="000000"/>
                          </a:solidFill>
                          <a:effectLst/>
                          <a:latin typeface="Overlock"/>
                        </a:rPr>
                        <a:t>297</a:t>
                      </a:r>
                    </a:p>
                  </a:txBody>
                  <a:tcPr marL="6191" marR="6191" marT="6191"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accent6">
                        <a:lumMod val="60000"/>
                        <a:lumOff val="40000"/>
                      </a:schemeClr>
                    </a:solidFill>
                  </a:tcPr>
                </a:tc>
                <a:extLst>
                  <a:ext uri="{0D108BD9-81ED-4DB2-BD59-A6C34878D82A}">
                    <a16:rowId xmlns:a16="http://schemas.microsoft.com/office/drawing/2014/main" val="4027911284"/>
                  </a:ext>
                </a:extLst>
              </a:tr>
              <a:tr h="517252">
                <a:tc>
                  <a:txBody>
                    <a:bodyPr/>
                    <a:lstStyle/>
                    <a:p>
                      <a:pPr algn="l" fontAlgn="b">
                        <a:buNone/>
                      </a:pPr>
                      <a:r>
                        <a:rPr lang="en-GB" sz="1300" b="0" i="0" u="none" strike="noStrike">
                          <a:solidFill>
                            <a:srgbClr val="000000"/>
                          </a:solidFill>
                          <a:effectLst/>
                          <a:latin typeface="Overlock" panose="02000506030000020004" pitchFamily="2" charset="0"/>
                        </a:rPr>
                        <a:t>F: Fractions, decimals and percentages</a:t>
                      </a:r>
                    </a:p>
                  </a:txBody>
                  <a:tcPr marL="6191" marR="6191" marT="6191"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accent6">
                        <a:lumMod val="60000"/>
                        <a:lumOff val="40000"/>
                      </a:schemeClr>
                    </a:solidFill>
                  </a:tcPr>
                </a:tc>
                <a:tc>
                  <a:txBody>
                    <a:bodyPr/>
                    <a:lstStyle/>
                    <a:p>
                      <a:pPr algn="ctr" fontAlgn="b">
                        <a:buNone/>
                      </a:pPr>
                      <a:r>
                        <a:rPr lang="en-GB" sz="1300" b="0" i="0" u="none" strike="noStrike">
                          <a:solidFill>
                            <a:srgbClr val="000000"/>
                          </a:solidFill>
                          <a:effectLst/>
                          <a:latin typeface="Overlock"/>
                        </a:rPr>
                        <a:t>24</a:t>
                      </a:r>
                    </a:p>
                  </a:txBody>
                  <a:tcPr marL="6191" marR="6191" marT="6191"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accent6">
                        <a:lumMod val="60000"/>
                        <a:lumOff val="40000"/>
                      </a:schemeClr>
                    </a:solidFill>
                  </a:tcPr>
                </a:tc>
                <a:tc>
                  <a:txBody>
                    <a:bodyPr/>
                    <a:lstStyle/>
                    <a:p>
                      <a:pPr algn="ctr" fontAlgn="b">
                        <a:buNone/>
                      </a:pPr>
                      <a:r>
                        <a:rPr lang="en-GB" sz="1300" b="0" i="0" u="none" strike="noStrike">
                          <a:solidFill>
                            <a:srgbClr val="000000"/>
                          </a:solidFill>
                          <a:effectLst/>
                          <a:latin typeface="Overlock"/>
                        </a:rPr>
                        <a:t>23</a:t>
                      </a:r>
                    </a:p>
                  </a:txBody>
                  <a:tcPr marL="6191" marR="6191" marT="6191"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accent6">
                        <a:lumMod val="60000"/>
                        <a:lumOff val="40000"/>
                      </a:schemeClr>
                    </a:solidFill>
                  </a:tcPr>
                </a:tc>
                <a:tc>
                  <a:txBody>
                    <a:bodyPr/>
                    <a:lstStyle/>
                    <a:p>
                      <a:pPr algn="ctr" fontAlgn="b">
                        <a:buNone/>
                      </a:pPr>
                      <a:r>
                        <a:rPr lang="en-GB" sz="1300" b="0" i="0" u="none" strike="noStrike">
                          <a:solidFill>
                            <a:srgbClr val="000000"/>
                          </a:solidFill>
                          <a:effectLst/>
                          <a:latin typeface="Overlock"/>
                        </a:rPr>
                        <a:t>24</a:t>
                      </a:r>
                    </a:p>
                  </a:txBody>
                  <a:tcPr marL="6191" marR="6191" marT="6191"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accent6">
                        <a:lumMod val="60000"/>
                        <a:lumOff val="40000"/>
                      </a:schemeClr>
                    </a:solidFill>
                  </a:tcPr>
                </a:tc>
                <a:tc>
                  <a:txBody>
                    <a:bodyPr/>
                    <a:lstStyle/>
                    <a:p>
                      <a:pPr algn="ctr" fontAlgn="b">
                        <a:buNone/>
                      </a:pPr>
                      <a:r>
                        <a:rPr lang="en-GB" sz="1300" b="0" i="0" u="none" strike="noStrike">
                          <a:solidFill>
                            <a:srgbClr val="000000"/>
                          </a:solidFill>
                          <a:effectLst/>
                          <a:latin typeface="Overlock"/>
                        </a:rPr>
                        <a:t>29</a:t>
                      </a:r>
                    </a:p>
                  </a:txBody>
                  <a:tcPr marL="6191" marR="6191" marT="6191"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accent6">
                        <a:lumMod val="60000"/>
                        <a:lumOff val="40000"/>
                      </a:schemeClr>
                    </a:solidFill>
                  </a:tcPr>
                </a:tc>
                <a:tc>
                  <a:txBody>
                    <a:bodyPr/>
                    <a:lstStyle/>
                    <a:p>
                      <a:pPr algn="ctr" fontAlgn="b">
                        <a:buNone/>
                      </a:pPr>
                      <a:r>
                        <a:rPr lang="en-GB" sz="1300" b="0" i="0" u="none" strike="noStrike">
                          <a:solidFill>
                            <a:srgbClr val="000000"/>
                          </a:solidFill>
                          <a:effectLst/>
                          <a:latin typeface="Overlock"/>
                        </a:rPr>
                        <a:t>28</a:t>
                      </a:r>
                    </a:p>
                  </a:txBody>
                  <a:tcPr marL="6191" marR="6191" marT="6191"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accent6">
                        <a:lumMod val="60000"/>
                        <a:lumOff val="40000"/>
                      </a:schemeClr>
                    </a:solidFill>
                  </a:tcPr>
                </a:tc>
                <a:tc>
                  <a:txBody>
                    <a:bodyPr/>
                    <a:lstStyle/>
                    <a:p>
                      <a:pPr algn="ctr" fontAlgn="b">
                        <a:buNone/>
                      </a:pPr>
                      <a:r>
                        <a:rPr lang="en-GB" sz="1300" b="0" i="0" u="none" strike="noStrike">
                          <a:solidFill>
                            <a:srgbClr val="000000"/>
                          </a:solidFill>
                          <a:effectLst/>
                          <a:latin typeface="Overlock"/>
                        </a:rPr>
                        <a:t>26</a:t>
                      </a:r>
                    </a:p>
                  </a:txBody>
                  <a:tcPr marL="6191" marR="6191" marT="6191"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accent6">
                        <a:lumMod val="60000"/>
                        <a:lumOff val="40000"/>
                      </a:schemeClr>
                    </a:solidFill>
                  </a:tcPr>
                </a:tc>
                <a:tc>
                  <a:txBody>
                    <a:bodyPr/>
                    <a:lstStyle/>
                    <a:p>
                      <a:pPr algn="ctr" fontAlgn="b">
                        <a:buNone/>
                      </a:pPr>
                      <a:r>
                        <a:rPr lang="en-GB" sz="1300" b="0" i="0" u="none" strike="noStrike">
                          <a:solidFill>
                            <a:srgbClr val="000000"/>
                          </a:solidFill>
                          <a:effectLst/>
                          <a:latin typeface="Overlock"/>
                        </a:rPr>
                        <a:t>26</a:t>
                      </a:r>
                    </a:p>
                  </a:txBody>
                  <a:tcPr marL="6191" marR="6191" marT="6191"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accent6">
                        <a:lumMod val="60000"/>
                        <a:lumOff val="40000"/>
                      </a:schemeClr>
                    </a:solidFill>
                  </a:tcPr>
                </a:tc>
                <a:tc>
                  <a:txBody>
                    <a:bodyPr/>
                    <a:lstStyle/>
                    <a:p>
                      <a:pPr algn="ctr" fontAlgn="b">
                        <a:buNone/>
                      </a:pPr>
                      <a:r>
                        <a:rPr lang="en-GB" sz="1300" b="0" i="0" u="none" strike="noStrike">
                          <a:solidFill>
                            <a:srgbClr val="000000"/>
                          </a:solidFill>
                          <a:effectLst/>
                          <a:latin typeface="Overlock"/>
                        </a:rPr>
                        <a:t>180</a:t>
                      </a:r>
                    </a:p>
                  </a:txBody>
                  <a:tcPr marL="6191" marR="6191" marT="6191"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accent6">
                        <a:lumMod val="60000"/>
                        <a:lumOff val="40000"/>
                      </a:schemeClr>
                    </a:solidFill>
                  </a:tcPr>
                </a:tc>
                <a:extLst>
                  <a:ext uri="{0D108BD9-81ED-4DB2-BD59-A6C34878D82A}">
                    <a16:rowId xmlns:a16="http://schemas.microsoft.com/office/drawing/2014/main" val="1750189913"/>
                  </a:ext>
                </a:extLst>
              </a:tr>
              <a:tr h="258626">
                <a:tc>
                  <a:txBody>
                    <a:bodyPr/>
                    <a:lstStyle/>
                    <a:p>
                      <a:pPr algn="l" fontAlgn="b">
                        <a:buNone/>
                      </a:pPr>
                      <a:r>
                        <a:rPr lang="en-GB" sz="1300" b="0" i="0" u="none" strike="noStrike">
                          <a:solidFill>
                            <a:srgbClr val="000000"/>
                          </a:solidFill>
                          <a:effectLst/>
                          <a:latin typeface="Overlock"/>
                        </a:rPr>
                        <a:t>N: Number and place value</a:t>
                      </a:r>
                    </a:p>
                  </a:txBody>
                  <a:tcPr marL="6191" marR="6191" marT="6191"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accent6">
                        <a:lumMod val="20000"/>
                        <a:lumOff val="80000"/>
                      </a:schemeClr>
                    </a:solidFill>
                  </a:tcPr>
                </a:tc>
                <a:tc>
                  <a:txBody>
                    <a:bodyPr/>
                    <a:lstStyle/>
                    <a:p>
                      <a:pPr algn="ctr" fontAlgn="b">
                        <a:buNone/>
                      </a:pPr>
                      <a:r>
                        <a:rPr lang="en-GB" sz="1300" b="0" i="0" u="none" strike="noStrike">
                          <a:solidFill>
                            <a:srgbClr val="000000"/>
                          </a:solidFill>
                          <a:effectLst/>
                          <a:latin typeface="Overlock"/>
                        </a:rPr>
                        <a:t>11</a:t>
                      </a:r>
                    </a:p>
                  </a:txBody>
                  <a:tcPr marL="6191" marR="6191" marT="6191"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accent6">
                        <a:lumMod val="20000"/>
                        <a:lumOff val="80000"/>
                      </a:schemeClr>
                    </a:solidFill>
                  </a:tcPr>
                </a:tc>
                <a:tc>
                  <a:txBody>
                    <a:bodyPr/>
                    <a:lstStyle/>
                    <a:p>
                      <a:pPr algn="ctr" fontAlgn="b">
                        <a:buNone/>
                      </a:pPr>
                      <a:r>
                        <a:rPr lang="en-GB" sz="1300" b="0" i="0" u="none" strike="noStrike">
                          <a:solidFill>
                            <a:srgbClr val="000000"/>
                          </a:solidFill>
                          <a:effectLst/>
                          <a:latin typeface="Overlock"/>
                        </a:rPr>
                        <a:t>11</a:t>
                      </a:r>
                    </a:p>
                  </a:txBody>
                  <a:tcPr marL="6191" marR="6191" marT="6191"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accent6">
                        <a:lumMod val="20000"/>
                        <a:lumOff val="80000"/>
                      </a:schemeClr>
                    </a:solidFill>
                  </a:tcPr>
                </a:tc>
                <a:tc>
                  <a:txBody>
                    <a:bodyPr/>
                    <a:lstStyle/>
                    <a:p>
                      <a:pPr algn="ctr" fontAlgn="b">
                        <a:buNone/>
                      </a:pPr>
                      <a:r>
                        <a:rPr lang="en-GB" sz="1300" b="0" i="0" u="none" strike="noStrike">
                          <a:solidFill>
                            <a:srgbClr val="000000"/>
                          </a:solidFill>
                          <a:effectLst/>
                          <a:latin typeface="Overlock"/>
                        </a:rPr>
                        <a:t>8</a:t>
                      </a:r>
                    </a:p>
                  </a:txBody>
                  <a:tcPr marL="6191" marR="6191" marT="6191"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accent6">
                        <a:lumMod val="20000"/>
                        <a:lumOff val="80000"/>
                      </a:schemeClr>
                    </a:solidFill>
                  </a:tcPr>
                </a:tc>
                <a:tc>
                  <a:txBody>
                    <a:bodyPr/>
                    <a:lstStyle/>
                    <a:p>
                      <a:pPr algn="ctr" fontAlgn="b">
                        <a:buNone/>
                      </a:pPr>
                      <a:r>
                        <a:rPr lang="en-GB" sz="1300" b="0" i="0" u="none" strike="noStrike">
                          <a:solidFill>
                            <a:srgbClr val="000000"/>
                          </a:solidFill>
                          <a:effectLst/>
                          <a:latin typeface="Overlock"/>
                        </a:rPr>
                        <a:t>9</a:t>
                      </a:r>
                    </a:p>
                  </a:txBody>
                  <a:tcPr marL="6191" marR="6191" marT="6191"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accent6">
                        <a:lumMod val="20000"/>
                        <a:lumOff val="80000"/>
                      </a:schemeClr>
                    </a:solidFill>
                  </a:tcPr>
                </a:tc>
                <a:tc>
                  <a:txBody>
                    <a:bodyPr/>
                    <a:lstStyle/>
                    <a:p>
                      <a:pPr algn="ctr" fontAlgn="b">
                        <a:buNone/>
                      </a:pPr>
                      <a:r>
                        <a:rPr lang="en-GB" sz="1300" b="0" i="0" u="none" strike="noStrike">
                          <a:solidFill>
                            <a:srgbClr val="000000"/>
                          </a:solidFill>
                          <a:effectLst/>
                          <a:latin typeface="Overlock"/>
                        </a:rPr>
                        <a:t>8</a:t>
                      </a:r>
                    </a:p>
                  </a:txBody>
                  <a:tcPr marL="6191" marR="6191" marT="6191"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accent6">
                        <a:lumMod val="20000"/>
                        <a:lumOff val="80000"/>
                      </a:schemeClr>
                    </a:solidFill>
                  </a:tcPr>
                </a:tc>
                <a:tc>
                  <a:txBody>
                    <a:bodyPr/>
                    <a:lstStyle/>
                    <a:p>
                      <a:pPr algn="ctr" fontAlgn="b">
                        <a:buNone/>
                      </a:pPr>
                      <a:r>
                        <a:rPr lang="en-GB" sz="1300" b="0" i="0" u="none" strike="noStrike">
                          <a:solidFill>
                            <a:srgbClr val="000000"/>
                          </a:solidFill>
                          <a:effectLst/>
                          <a:latin typeface="Overlock"/>
                        </a:rPr>
                        <a:t>10</a:t>
                      </a:r>
                    </a:p>
                  </a:txBody>
                  <a:tcPr marL="6191" marR="6191" marT="6191"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accent6">
                        <a:lumMod val="20000"/>
                        <a:lumOff val="80000"/>
                      </a:schemeClr>
                    </a:solidFill>
                  </a:tcPr>
                </a:tc>
                <a:tc>
                  <a:txBody>
                    <a:bodyPr/>
                    <a:lstStyle/>
                    <a:p>
                      <a:pPr algn="ctr" fontAlgn="b">
                        <a:buNone/>
                      </a:pPr>
                      <a:r>
                        <a:rPr lang="en-GB" sz="1300" b="0" i="0" u="none" strike="noStrike">
                          <a:solidFill>
                            <a:srgbClr val="000000"/>
                          </a:solidFill>
                          <a:effectLst/>
                          <a:latin typeface="Overlock"/>
                        </a:rPr>
                        <a:t>10</a:t>
                      </a:r>
                    </a:p>
                  </a:txBody>
                  <a:tcPr marL="6191" marR="6191" marT="6191"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accent6">
                        <a:lumMod val="20000"/>
                        <a:lumOff val="80000"/>
                      </a:schemeClr>
                    </a:solidFill>
                  </a:tcPr>
                </a:tc>
                <a:tc>
                  <a:txBody>
                    <a:bodyPr/>
                    <a:lstStyle/>
                    <a:p>
                      <a:pPr algn="ctr" fontAlgn="b">
                        <a:buNone/>
                      </a:pPr>
                      <a:r>
                        <a:rPr lang="en-GB" sz="1300" b="0" i="0" u="none" strike="noStrike">
                          <a:solidFill>
                            <a:srgbClr val="000000"/>
                          </a:solidFill>
                          <a:effectLst/>
                          <a:latin typeface="Overlock"/>
                        </a:rPr>
                        <a:t>67</a:t>
                      </a:r>
                    </a:p>
                  </a:txBody>
                  <a:tcPr marL="6191" marR="6191" marT="6191"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accent6">
                        <a:lumMod val="20000"/>
                        <a:lumOff val="80000"/>
                      </a:schemeClr>
                    </a:solidFill>
                  </a:tcPr>
                </a:tc>
                <a:extLst>
                  <a:ext uri="{0D108BD9-81ED-4DB2-BD59-A6C34878D82A}">
                    <a16:rowId xmlns:a16="http://schemas.microsoft.com/office/drawing/2014/main" val="2686126048"/>
                  </a:ext>
                </a:extLst>
              </a:tr>
              <a:tr h="258626">
                <a:tc>
                  <a:txBody>
                    <a:bodyPr/>
                    <a:lstStyle/>
                    <a:p>
                      <a:pPr algn="l" fontAlgn="b">
                        <a:buNone/>
                      </a:pPr>
                      <a:r>
                        <a:rPr lang="en-GB" sz="1300" b="0" i="0" u="none" strike="noStrike">
                          <a:solidFill>
                            <a:srgbClr val="000000"/>
                          </a:solidFill>
                          <a:effectLst/>
                          <a:latin typeface="Overlock"/>
                        </a:rPr>
                        <a:t>M: Measurement</a:t>
                      </a:r>
                    </a:p>
                  </a:txBody>
                  <a:tcPr marL="6191" marR="6191" marT="6191"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accent6">
                        <a:lumMod val="20000"/>
                        <a:lumOff val="80000"/>
                      </a:schemeClr>
                    </a:solidFill>
                  </a:tcPr>
                </a:tc>
                <a:tc>
                  <a:txBody>
                    <a:bodyPr/>
                    <a:lstStyle/>
                    <a:p>
                      <a:pPr algn="ctr" fontAlgn="b">
                        <a:buNone/>
                      </a:pPr>
                      <a:r>
                        <a:rPr lang="en-GB" sz="1300" b="0" i="0" u="none" strike="noStrike">
                          <a:solidFill>
                            <a:srgbClr val="000000"/>
                          </a:solidFill>
                          <a:effectLst/>
                          <a:latin typeface="Overlock"/>
                        </a:rPr>
                        <a:t>11</a:t>
                      </a:r>
                    </a:p>
                  </a:txBody>
                  <a:tcPr marL="6191" marR="6191" marT="6191"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accent6">
                        <a:lumMod val="20000"/>
                        <a:lumOff val="80000"/>
                      </a:schemeClr>
                    </a:solidFill>
                  </a:tcPr>
                </a:tc>
                <a:tc>
                  <a:txBody>
                    <a:bodyPr/>
                    <a:lstStyle/>
                    <a:p>
                      <a:pPr algn="ctr" fontAlgn="b">
                        <a:buNone/>
                      </a:pPr>
                      <a:r>
                        <a:rPr lang="en-GB" sz="1300" b="0" i="0" u="none" strike="noStrike">
                          <a:solidFill>
                            <a:srgbClr val="000000"/>
                          </a:solidFill>
                          <a:effectLst/>
                          <a:latin typeface="Overlock"/>
                        </a:rPr>
                        <a:t>11</a:t>
                      </a:r>
                    </a:p>
                  </a:txBody>
                  <a:tcPr marL="6191" marR="6191" marT="6191"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accent6">
                        <a:lumMod val="20000"/>
                        <a:lumOff val="80000"/>
                      </a:schemeClr>
                    </a:solidFill>
                  </a:tcPr>
                </a:tc>
                <a:tc>
                  <a:txBody>
                    <a:bodyPr/>
                    <a:lstStyle/>
                    <a:p>
                      <a:pPr algn="ctr" fontAlgn="b">
                        <a:buNone/>
                      </a:pPr>
                      <a:r>
                        <a:rPr lang="en-GB" sz="1300" b="0" i="0" u="none" strike="noStrike">
                          <a:solidFill>
                            <a:srgbClr val="000000"/>
                          </a:solidFill>
                          <a:effectLst/>
                          <a:latin typeface="Overlock"/>
                        </a:rPr>
                        <a:t>7</a:t>
                      </a:r>
                    </a:p>
                  </a:txBody>
                  <a:tcPr marL="6191" marR="6191" marT="6191"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accent6">
                        <a:lumMod val="20000"/>
                        <a:lumOff val="80000"/>
                      </a:schemeClr>
                    </a:solidFill>
                  </a:tcPr>
                </a:tc>
                <a:tc>
                  <a:txBody>
                    <a:bodyPr/>
                    <a:lstStyle/>
                    <a:p>
                      <a:pPr algn="ctr" fontAlgn="b">
                        <a:buNone/>
                      </a:pPr>
                      <a:r>
                        <a:rPr lang="en-GB" sz="1300" b="0" i="0" u="none" strike="noStrike">
                          <a:solidFill>
                            <a:srgbClr val="000000"/>
                          </a:solidFill>
                          <a:effectLst/>
                          <a:latin typeface="Overlock"/>
                        </a:rPr>
                        <a:t>12</a:t>
                      </a:r>
                    </a:p>
                  </a:txBody>
                  <a:tcPr marL="6191" marR="6191" marT="6191"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accent6">
                        <a:lumMod val="20000"/>
                        <a:lumOff val="80000"/>
                      </a:schemeClr>
                    </a:solidFill>
                  </a:tcPr>
                </a:tc>
                <a:tc>
                  <a:txBody>
                    <a:bodyPr/>
                    <a:lstStyle/>
                    <a:p>
                      <a:pPr algn="ctr" fontAlgn="b">
                        <a:buNone/>
                      </a:pPr>
                      <a:r>
                        <a:rPr lang="en-GB" sz="1300" b="0" i="0" u="none" strike="noStrike">
                          <a:solidFill>
                            <a:srgbClr val="000000"/>
                          </a:solidFill>
                          <a:effectLst/>
                          <a:latin typeface="Overlock"/>
                        </a:rPr>
                        <a:t>6</a:t>
                      </a:r>
                    </a:p>
                  </a:txBody>
                  <a:tcPr marL="6191" marR="6191" marT="6191"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accent6">
                        <a:lumMod val="20000"/>
                        <a:lumOff val="80000"/>
                      </a:schemeClr>
                    </a:solidFill>
                  </a:tcPr>
                </a:tc>
                <a:tc>
                  <a:txBody>
                    <a:bodyPr/>
                    <a:lstStyle/>
                    <a:p>
                      <a:pPr algn="ctr" fontAlgn="b">
                        <a:buNone/>
                      </a:pPr>
                      <a:r>
                        <a:rPr lang="en-GB" sz="1300" b="0" i="0" u="none" strike="noStrike">
                          <a:solidFill>
                            <a:srgbClr val="000000"/>
                          </a:solidFill>
                          <a:effectLst/>
                          <a:latin typeface="Overlock"/>
                        </a:rPr>
                        <a:t>8</a:t>
                      </a:r>
                    </a:p>
                  </a:txBody>
                  <a:tcPr marL="6191" marR="6191" marT="6191"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accent6">
                        <a:lumMod val="20000"/>
                        <a:lumOff val="80000"/>
                      </a:schemeClr>
                    </a:solidFill>
                  </a:tcPr>
                </a:tc>
                <a:tc>
                  <a:txBody>
                    <a:bodyPr/>
                    <a:lstStyle/>
                    <a:p>
                      <a:pPr algn="ctr" fontAlgn="b">
                        <a:buNone/>
                      </a:pPr>
                      <a:r>
                        <a:rPr lang="en-GB" sz="1300" b="0" i="0" u="none" strike="noStrike">
                          <a:solidFill>
                            <a:srgbClr val="000000"/>
                          </a:solidFill>
                          <a:effectLst/>
                          <a:latin typeface="Overlock"/>
                        </a:rPr>
                        <a:t>11</a:t>
                      </a:r>
                    </a:p>
                  </a:txBody>
                  <a:tcPr marL="6191" marR="6191" marT="6191"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accent6">
                        <a:lumMod val="20000"/>
                        <a:lumOff val="80000"/>
                      </a:schemeClr>
                    </a:solidFill>
                  </a:tcPr>
                </a:tc>
                <a:tc>
                  <a:txBody>
                    <a:bodyPr/>
                    <a:lstStyle/>
                    <a:p>
                      <a:pPr algn="ctr" fontAlgn="b">
                        <a:buNone/>
                      </a:pPr>
                      <a:r>
                        <a:rPr lang="en-GB" sz="1300" b="0" i="0" u="none" strike="noStrike">
                          <a:solidFill>
                            <a:srgbClr val="000000"/>
                          </a:solidFill>
                          <a:effectLst/>
                          <a:latin typeface="Overlock"/>
                        </a:rPr>
                        <a:t>66</a:t>
                      </a:r>
                    </a:p>
                  </a:txBody>
                  <a:tcPr marL="6191" marR="6191" marT="6191"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accent6">
                        <a:lumMod val="20000"/>
                        <a:lumOff val="80000"/>
                      </a:schemeClr>
                    </a:solidFill>
                  </a:tcPr>
                </a:tc>
                <a:extLst>
                  <a:ext uri="{0D108BD9-81ED-4DB2-BD59-A6C34878D82A}">
                    <a16:rowId xmlns:a16="http://schemas.microsoft.com/office/drawing/2014/main" val="896472556"/>
                  </a:ext>
                </a:extLst>
              </a:tr>
              <a:tr h="258626">
                <a:tc>
                  <a:txBody>
                    <a:bodyPr/>
                    <a:lstStyle/>
                    <a:p>
                      <a:pPr algn="l" fontAlgn="b">
                        <a:buNone/>
                      </a:pPr>
                      <a:r>
                        <a:rPr lang="en-GB" sz="1300" b="0" i="0" u="none" strike="noStrike">
                          <a:solidFill>
                            <a:srgbClr val="000000"/>
                          </a:solidFill>
                          <a:effectLst/>
                          <a:latin typeface="Overlock"/>
                        </a:rPr>
                        <a:t>R: Ratio and Proportion</a:t>
                      </a:r>
                    </a:p>
                  </a:txBody>
                  <a:tcPr marL="6191" marR="6191" marT="6191"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EED79C"/>
                    </a:solidFill>
                  </a:tcPr>
                </a:tc>
                <a:tc>
                  <a:txBody>
                    <a:bodyPr/>
                    <a:lstStyle/>
                    <a:p>
                      <a:pPr algn="ctr" fontAlgn="b">
                        <a:buNone/>
                      </a:pPr>
                      <a:r>
                        <a:rPr lang="en-GB" sz="1300" b="0" i="0" u="none" strike="noStrike">
                          <a:solidFill>
                            <a:srgbClr val="000000"/>
                          </a:solidFill>
                          <a:effectLst/>
                          <a:latin typeface="Overlock"/>
                        </a:rPr>
                        <a:t>6</a:t>
                      </a:r>
                    </a:p>
                  </a:txBody>
                  <a:tcPr marL="6191" marR="6191" marT="6191"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EED79C"/>
                    </a:solidFill>
                  </a:tcPr>
                </a:tc>
                <a:tc>
                  <a:txBody>
                    <a:bodyPr/>
                    <a:lstStyle/>
                    <a:p>
                      <a:pPr algn="ctr" fontAlgn="b">
                        <a:buNone/>
                      </a:pPr>
                      <a:r>
                        <a:rPr lang="en-GB" sz="1300" b="0" i="0" u="none" strike="noStrike">
                          <a:solidFill>
                            <a:srgbClr val="000000"/>
                          </a:solidFill>
                          <a:effectLst/>
                          <a:latin typeface="Overlock"/>
                        </a:rPr>
                        <a:t>6</a:t>
                      </a:r>
                    </a:p>
                  </a:txBody>
                  <a:tcPr marL="6191" marR="6191" marT="6191"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EED79C"/>
                    </a:solidFill>
                  </a:tcPr>
                </a:tc>
                <a:tc>
                  <a:txBody>
                    <a:bodyPr/>
                    <a:lstStyle/>
                    <a:p>
                      <a:pPr algn="ctr" fontAlgn="b">
                        <a:buNone/>
                      </a:pPr>
                      <a:r>
                        <a:rPr lang="en-GB" sz="1300" b="0" i="0" u="none" strike="noStrike">
                          <a:solidFill>
                            <a:srgbClr val="000000"/>
                          </a:solidFill>
                          <a:effectLst/>
                          <a:latin typeface="Overlock"/>
                        </a:rPr>
                        <a:t>7</a:t>
                      </a:r>
                    </a:p>
                  </a:txBody>
                  <a:tcPr marL="6191" marR="6191" marT="6191"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EED79C"/>
                    </a:solidFill>
                  </a:tcPr>
                </a:tc>
                <a:tc>
                  <a:txBody>
                    <a:bodyPr/>
                    <a:lstStyle/>
                    <a:p>
                      <a:pPr algn="ctr" fontAlgn="b">
                        <a:buNone/>
                      </a:pPr>
                      <a:r>
                        <a:rPr lang="en-GB" sz="1300" b="0" i="0" u="none" strike="noStrike">
                          <a:solidFill>
                            <a:srgbClr val="000000"/>
                          </a:solidFill>
                          <a:effectLst/>
                          <a:latin typeface="Overlock"/>
                        </a:rPr>
                        <a:t>4</a:t>
                      </a:r>
                    </a:p>
                  </a:txBody>
                  <a:tcPr marL="6191" marR="6191" marT="6191"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EED79C"/>
                    </a:solidFill>
                  </a:tcPr>
                </a:tc>
                <a:tc>
                  <a:txBody>
                    <a:bodyPr/>
                    <a:lstStyle/>
                    <a:p>
                      <a:pPr algn="ctr" fontAlgn="b">
                        <a:buNone/>
                      </a:pPr>
                      <a:r>
                        <a:rPr lang="en-GB" sz="1300" b="0" i="0" u="none" strike="noStrike">
                          <a:solidFill>
                            <a:srgbClr val="000000"/>
                          </a:solidFill>
                          <a:effectLst/>
                          <a:latin typeface="Overlock"/>
                        </a:rPr>
                        <a:t>7</a:t>
                      </a:r>
                    </a:p>
                  </a:txBody>
                  <a:tcPr marL="6191" marR="6191" marT="6191"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EED79C"/>
                    </a:solidFill>
                  </a:tcPr>
                </a:tc>
                <a:tc>
                  <a:txBody>
                    <a:bodyPr/>
                    <a:lstStyle/>
                    <a:p>
                      <a:pPr algn="ctr" fontAlgn="b">
                        <a:buNone/>
                      </a:pPr>
                      <a:r>
                        <a:rPr lang="en-GB" sz="1300" b="0" i="0" u="none" strike="noStrike">
                          <a:solidFill>
                            <a:srgbClr val="000000"/>
                          </a:solidFill>
                          <a:effectLst/>
                          <a:latin typeface="Overlock"/>
                        </a:rPr>
                        <a:t>9</a:t>
                      </a:r>
                    </a:p>
                  </a:txBody>
                  <a:tcPr marL="6191" marR="6191" marT="6191"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EED79C"/>
                    </a:solidFill>
                  </a:tcPr>
                </a:tc>
                <a:tc>
                  <a:txBody>
                    <a:bodyPr/>
                    <a:lstStyle/>
                    <a:p>
                      <a:pPr algn="ctr" fontAlgn="b">
                        <a:buNone/>
                      </a:pPr>
                      <a:r>
                        <a:rPr lang="en-GB" sz="1300" b="0" i="0" u="none" strike="noStrike">
                          <a:solidFill>
                            <a:srgbClr val="000000"/>
                          </a:solidFill>
                          <a:effectLst/>
                          <a:latin typeface="Overlock"/>
                        </a:rPr>
                        <a:t>4</a:t>
                      </a:r>
                    </a:p>
                  </a:txBody>
                  <a:tcPr marL="6191" marR="6191" marT="6191"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EED79C"/>
                    </a:solidFill>
                  </a:tcPr>
                </a:tc>
                <a:tc>
                  <a:txBody>
                    <a:bodyPr/>
                    <a:lstStyle/>
                    <a:p>
                      <a:pPr algn="ctr" fontAlgn="b">
                        <a:buNone/>
                      </a:pPr>
                      <a:r>
                        <a:rPr lang="en-GB" sz="1300" b="0" i="0" u="none" strike="noStrike">
                          <a:solidFill>
                            <a:srgbClr val="000000"/>
                          </a:solidFill>
                          <a:effectLst/>
                          <a:latin typeface="Overlock"/>
                        </a:rPr>
                        <a:t>43</a:t>
                      </a:r>
                    </a:p>
                  </a:txBody>
                  <a:tcPr marL="6191" marR="6191" marT="6191"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EED79C"/>
                    </a:solidFill>
                  </a:tcPr>
                </a:tc>
                <a:extLst>
                  <a:ext uri="{0D108BD9-81ED-4DB2-BD59-A6C34878D82A}">
                    <a16:rowId xmlns:a16="http://schemas.microsoft.com/office/drawing/2014/main" val="1493957854"/>
                  </a:ext>
                </a:extLst>
              </a:tr>
              <a:tr h="517252">
                <a:tc>
                  <a:txBody>
                    <a:bodyPr/>
                    <a:lstStyle/>
                    <a:p>
                      <a:pPr algn="l" fontAlgn="b">
                        <a:buNone/>
                      </a:pPr>
                      <a:r>
                        <a:rPr lang="en-GB" sz="1300" b="0" i="0" u="none" strike="noStrike">
                          <a:solidFill>
                            <a:srgbClr val="000000"/>
                          </a:solidFill>
                          <a:effectLst/>
                          <a:latin typeface="Overlock"/>
                        </a:rPr>
                        <a:t>G: Geometry: properties of shape</a:t>
                      </a:r>
                    </a:p>
                  </a:txBody>
                  <a:tcPr marL="6191" marR="6191" marT="6191"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EED79C"/>
                    </a:solidFill>
                  </a:tcPr>
                </a:tc>
                <a:tc>
                  <a:txBody>
                    <a:bodyPr/>
                    <a:lstStyle/>
                    <a:p>
                      <a:pPr algn="ctr" fontAlgn="b">
                        <a:buNone/>
                      </a:pPr>
                      <a:r>
                        <a:rPr lang="en-GB" sz="1300" b="0" i="0" u="none" strike="noStrike">
                          <a:solidFill>
                            <a:srgbClr val="000000"/>
                          </a:solidFill>
                          <a:effectLst/>
                          <a:latin typeface="Overlock"/>
                        </a:rPr>
                        <a:t>7</a:t>
                      </a:r>
                    </a:p>
                  </a:txBody>
                  <a:tcPr marL="6191" marR="6191" marT="6191"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EED79C"/>
                    </a:solidFill>
                  </a:tcPr>
                </a:tc>
                <a:tc>
                  <a:txBody>
                    <a:bodyPr/>
                    <a:lstStyle/>
                    <a:p>
                      <a:pPr algn="ctr" fontAlgn="b">
                        <a:buNone/>
                      </a:pPr>
                      <a:r>
                        <a:rPr lang="en-GB" sz="1300" b="0" i="0" u="none" strike="noStrike">
                          <a:solidFill>
                            <a:srgbClr val="000000"/>
                          </a:solidFill>
                          <a:effectLst/>
                          <a:latin typeface="Overlock"/>
                        </a:rPr>
                        <a:t>6</a:t>
                      </a:r>
                    </a:p>
                  </a:txBody>
                  <a:tcPr marL="6191" marR="6191" marT="6191"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EED79C"/>
                    </a:solidFill>
                  </a:tcPr>
                </a:tc>
                <a:tc>
                  <a:txBody>
                    <a:bodyPr/>
                    <a:lstStyle/>
                    <a:p>
                      <a:pPr algn="ctr" fontAlgn="b">
                        <a:buNone/>
                      </a:pPr>
                      <a:r>
                        <a:rPr lang="en-GB" sz="1300" b="0" i="0" u="none" strike="noStrike">
                          <a:solidFill>
                            <a:srgbClr val="000000"/>
                          </a:solidFill>
                          <a:effectLst/>
                          <a:latin typeface="Overlock"/>
                        </a:rPr>
                        <a:t>6</a:t>
                      </a:r>
                    </a:p>
                  </a:txBody>
                  <a:tcPr marL="6191" marR="6191" marT="6191"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EED79C"/>
                    </a:solidFill>
                  </a:tcPr>
                </a:tc>
                <a:tc>
                  <a:txBody>
                    <a:bodyPr/>
                    <a:lstStyle/>
                    <a:p>
                      <a:pPr algn="ctr" fontAlgn="b">
                        <a:buNone/>
                      </a:pPr>
                      <a:r>
                        <a:rPr lang="en-GB" sz="1300" b="0" i="0" u="none" strike="noStrike">
                          <a:solidFill>
                            <a:srgbClr val="000000"/>
                          </a:solidFill>
                          <a:effectLst/>
                          <a:latin typeface="Overlock"/>
                        </a:rPr>
                        <a:t>6</a:t>
                      </a:r>
                    </a:p>
                  </a:txBody>
                  <a:tcPr marL="6191" marR="6191" marT="6191"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EED79C"/>
                    </a:solidFill>
                  </a:tcPr>
                </a:tc>
                <a:tc>
                  <a:txBody>
                    <a:bodyPr/>
                    <a:lstStyle/>
                    <a:p>
                      <a:pPr algn="ctr" fontAlgn="b">
                        <a:buNone/>
                      </a:pPr>
                      <a:r>
                        <a:rPr lang="en-GB" sz="1300" b="0" i="0" u="none" strike="noStrike">
                          <a:solidFill>
                            <a:srgbClr val="000000"/>
                          </a:solidFill>
                          <a:effectLst/>
                          <a:latin typeface="Overlock"/>
                        </a:rPr>
                        <a:t>6</a:t>
                      </a:r>
                    </a:p>
                  </a:txBody>
                  <a:tcPr marL="6191" marR="6191" marT="6191"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EED79C"/>
                    </a:solidFill>
                  </a:tcPr>
                </a:tc>
                <a:tc>
                  <a:txBody>
                    <a:bodyPr/>
                    <a:lstStyle/>
                    <a:p>
                      <a:pPr algn="ctr" fontAlgn="b">
                        <a:buNone/>
                      </a:pPr>
                      <a:r>
                        <a:rPr lang="en-GB" sz="1300" b="0" i="0" u="none" strike="noStrike">
                          <a:solidFill>
                            <a:srgbClr val="000000"/>
                          </a:solidFill>
                          <a:effectLst/>
                          <a:latin typeface="Overlock"/>
                        </a:rPr>
                        <a:t>6</a:t>
                      </a:r>
                    </a:p>
                  </a:txBody>
                  <a:tcPr marL="6191" marR="6191" marT="6191"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EED79C"/>
                    </a:solidFill>
                  </a:tcPr>
                </a:tc>
                <a:tc>
                  <a:txBody>
                    <a:bodyPr/>
                    <a:lstStyle/>
                    <a:p>
                      <a:pPr algn="ctr" fontAlgn="b">
                        <a:buNone/>
                      </a:pPr>
                      <a:r>
                        <a:rPr lang="en-GB" sz="1300" b="0" i="0" u="none" strike="noStrike">
                          <a:solidFill>
                            <a:srgbClr val="000000"/>
                          </a:solidFill>
                          <a:effectLst/>
                          <a:latin typeface="Overlock"/>
                        </a:rPr>
                        <a:t>6</a:t>
                      </a:r>
                    </a:p>
                  </a:txBody>
                  <a:tcPr marL="6191" marR="6191" marT="6191"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EED79C"/>
                    </a:solidFill>
                  </a:tcPr>
                </a:tc>
                <a:tc>
                  <a:txBody>
                    <a:bodyPr/>
                    <a:lstStyle/>
                    <a:p>
                      <a:pPr algn="ctr" fontAlgn="b">
                        <a:buNone/>
                      </a:pPr>
                      <a:r>
                        <a:rPr lang="en-GB" sz="1300" b="0" i="0" u="none" strike="noStrike">
                          <a:solidFill>
                            <a:srgbClr val="000000"/>
                          </a:solidFill>
                          <a:effectLst/>
                          <a:latin typeface="Overlock"/>
                        </a:rPr>
                        <a:t>43</a:t>
                      </a:r>
                    </a:p>
                  </a:txBody>
                  <a:tcPr marL="6191" marR="6191" marT="6191"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EED79C"/>
                    </a:solidFill>
                  </a:tcPr>
                </a:tc>
                <a:extLst>
                  <a:ext uri="{0D108BD9-81ED-4DB2-BD59-A6C34878D82A}">
                    <a16:rowId xmlns:a16="http://schemas.microsoft.com/office/drawing/2014/main" val="4228294939"/>
                  </a:ext>
                </a:extLst>
              </a:tr>
              <a:tr h="258626">
                <a:tc>
                  <a:txBody>
                    <a:bodyPr/>
                    <a:lstStyle/>
                    <a:p>
                      <a:pPr algn="l" fontAlgn="b">
                        <a:buNone/>
                      </a:pPr>
                      <a:r>
                        <a:rPr lang="en-GB" sz="1300" b="0" i="0" u="none" strike="noStrike">
                          <a:solidFill>
                            <a:srgbClr val="000000"/>
                          </a:solidFill>
                          <a:effectLst/>
                          <a:latin typeface="Overlock"/>
                        </a:rPr>
                        <a:t>A: Algebra</a:t>
                      </a:r>
                    </a:p>
                  </a:txBody>
                  <a:tcPr marL="6191" marR="6191" marT="6191"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EED79C"/>
                    </a:solidFill>
                  </a:tcPr>
                </a:tc>
                <a:tc>
                  <a:txBody>
                    <a:bodyPr/>
                    <a:lstStyle/>
                    <a:p>
                      <a:pPr algn="ctr" fontAlgn="b">
                        <a:buNone/>
                      </a:pPr>
                      <a:r>
                        <a:rPr lang="en-GB" sz="1300" b="0" i="0" u="none" strike="noStrike">
                          <a:solidFill>
                            <a:srgbClr val="000000"/>
                          </a:solidFill>
                          <a:effectLst/>
                          <a:latin typeface="Overlock"/>
                        </a:rPr>
                        <a:t>4</a:t>
                      </a:r>
                    </a:p>
                  </a:txBody>
                  <a:tcPr marL="6191" marR="6191" marT="6191"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EED79C"/>
                    </a:solidFill>
                  </a:tcPr>
                </a:tc>
                <a:tc>
                  <a:txBody>
                    <a:bodyPr/>
                    <a:lstStyle/>
                    <a:p>
                      <a:pPr algn="ctr" fontAlgn="b">
                        <a:buNone/>
                      </a:pPr>
                      <a:r>
                        <a:rPr lang="en-GB" sz="1300" b="0" i="0" u="none" strike="noStrike">
                          <a:solidFill>
                            <a:srgbClr val="000000"/>
                          </a:solidFill>
                          <a:effectLst/>
                          <a:latin typeface="Overlock"/>
                        </a:rPr>
                        <a:t>7</a:t>
                      </a:r>
                    </a:p>
                  </a:txBody>
                  <a:tcPr marL="6191" marR="6191" marT="6191"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EED79C"/>
                    </a:solidFill>
                  </a:tcPr>
                </a:tc>
                <a:tc>
                  <a:txBody>
                    <a:bodyPr/>
                    <a:lstStyle/>
                    <a:p>
                      <a:pPr algn="ctr" fontAlgn="b">
                        <a:buNone/>
                      </a:pPr>
                      <a:r>
                        <a:rPr lang="en-GB" sz="1300" b="0" i="0" u="none" strike="noStrike">
                          <a:solidFill>
                            <a:srgbClr val="000000"/>
                          </a:solidFill>
                          <a:effectLst/>
                          <a:latin typeface="Overlock"/>
                        </a:rPr>
                        <a:t>8</a:t>
                      </a:r>
                    </a:p>
                  </a:txBody>
                  <a:tcPr marL="6191" marR="6191" marT="6191"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EED79C"/>
                    </a:solidFill>
                  </a:tcPr>
                </a:tc>
                <a:tc>
                  <a:txBody>
                    <a:bodyPr/>
                    <a:lstStyle/>
                    <a:p>
                      <a:pPr algn="ctr" fontAlgn="b">
                        <a:buNone/>
                      </a:pPr>
                      <a:r>
                        <a:rPr lang="en-GB" sz="1300" b="0" i="0" u="none" strike="noStrike">
                          <a:solidFill>
                            <a:srgbClr val="000000"/>
                          </a:solidFill>
                          <a:effectLst/>
                          <a:latin typeface="Overlock"/>
                        </a:rPr>
                        <a:t>7</a:t>
                      </a:r>
                    </a:p>
                  </a:txBody>
                  <a:tcPr marL="6191" marR="6191" marT="6191"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EED79C"/>
                    </a:solidFill>
                  </a:tcPr>
                </a:tc>
                <a:tc>
                  <a:txBody>
                    <a:bodyPr/>
                    <a:lstStyle/>
                    <a:p>
                      <a:pPr algn="ctr" fontAlgn="b">
                        <a:buNone/>
                      </a:pPr>
                      <a:r>
                        <a:rPr lang="en-GB" sz="1300" b="0" i="0" u="none" strike="noStrike">
                          <a:solidFill>
                            <a:srgbClr val="000000"/>
                          </a:solidFill>
                          <a:effectLst/>
                          <a:latin typeface="Overlock"/>
                        </a:rPr>
                        <a:t>5</a:t>
                      </a:r>
                    </a:p>
                  </a:txBody>
                  <a:tcPr marL="6191" marR="6191" marT="6191"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EED79C"/>
                    </a:solidFill>
                  </a:tcPr>
                </a:tc>
                <a:tc>
                  <a:txBody>
                    <a:bodyPr/>
                    <a:lstStyle/>
                    <a:p>
                      <a:pPr algn="ctr" fontAlgn="b">
                        <a:buNone/>
                      </a:pPr>
                      <a:r>
                        <a:rPr lang="en-GB" sz="1300" b="0" i="0" u="none" strike="noStrike">
                          <a:solidFill>
                            <a:srgbClr val="000000"/>
                          </a:solidFill>
                          <a:effectLst/>
                          <a:latin typeface="Overlock"/>
                        </a:rPr>
                        <a:t>5</a:t>
                      </a:r>
                    </a:p>
                  </a:txBody>
                  <a:tcPr marL="6191" marR="6191" marT="6191"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EED79C"/>
                    </a:solidFill>
                  </a:tcPr>
                </a:tc>
                <a:tc>
                  <a:txBody>
                    <a:bodyPr/>
                    <a:lstStyle/>
                    <a:p>
                      <a:pPr algn="ctr" fontAlgn="b">
                        <a:buNone/>
                      </a:pPr>
                      <a:r>
                        <a:rPr lang="en-GB" sz="1300" b="0" i="0" u="none" strike="noStrike">
                          <a:solidFill>
                            <a:srgbClr val="000000"/>
                          </a:solidFill>
                          <a:effectLst/>
                          <a:latin typeface="Overlock"/>
                        </a:rPr>
                        <a:t>4</a:t>
                      </a:r>
                    </a:p>
                  </a:txBody>
                  <a:tcPr marL="6191" marR="6191" marT="6191"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EED79C"/>
                    </a:solidFill>
                  </a:tcPr>
                </a:tc>
                <a:tc>
                  <a:txBody>
                    <a:bodyPr/>
                    <a:lstStyle/>
                    <a:p>
                      <a:pPr algn="ctr" fontAlgn="b">
                        <a:buNone/>
                      </a:pPr>
                      <a:r>
                        <a:rPr lang="en-GB" sz="1300" b="0" i="0" u="none" strike="noStrike">
                          <a:solidFill>
                            <a:srgbClr val="000000"/>
                          </a:solidFill>
                          <a:effectLst/>
                          <a:latin typeface="Overlock"/>
                        </a:rPr>
                        <a:t>40</a:t>
                      </a:r>
                    </a:p>
                  </a:txBody>
                  <a:tcPr marL="6191" marR="6191" marT="6191"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EED79C"/>
                    </a:solidFill>
                  </a:tcPr>
                </a:tc>
                <a:extLst>
                  <a:ext uri="{0D108BD9-81ED-4DB2-BD59-A6C34878D82A}">
                    <a16:rowId xmlns:a16="http://schemas.microsoft.com/office/drawing/2014/main" val="3334153219"/>
                  </a:ext>
                </a:extLst>
              </a:tr>
              <a:tr h="258626">
                <a:tc>
                  <a:txBody>
                    <a:bodyPr/>
                    <a:lstStyle/>
                    <a:p>
                      <a:pPr algn="l" fontAlgn="b">
                        <a:buNone/>
                      </a:pPr>
                      <a:r>
                        <a:rPr lang="en-GB" sz="1300" b="0" i="0" u="none" strike="noStrike">
                          <a:solidFill>
                            <a:srgbClr val="000000"/>
                          </a:solidFill>
                          <a:effectLst/>
                          <a:latin typeface="Overlock"/>
                        </a:rPr>
                        <a:t>S: Statistics</a:t>
                      </a:r>
                    </a:p>
                  </a:txBody>
                  <a:tcPr marL="6191" marR="6191" marT="6191"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CC00"/>
                    </a:solidFill>
                  </a:tcPr>
                </a:tc>
                <a:tc>
                  <a:txBody>
                    <a:bodyPr/>
                    <a:lstStyle/>
                    <a:p>
                      <a:pPr algn="ctr" fontAlgn="b">
                        <a:buNone/>
                      </a:pPr>
                      <a:r>
                        <a:rPr lang="en-GB" sz="1300" b="0" i="0" u="none" strike="noStrike">
                          <a:solidFill>
                            <a:srgbClr val="000000"/>
                          </a:solidFill>
                          <a:effectLst/>
                          <a:latin typeface="Overlock"/>
                        </a:rPr>
                        <a:t>4</a:t>
                      </a:r>
                    </a:p>
                  </a:txBody>
                  <a:tcPr marL="6191" marR="6191" marT="6191"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CC00"/>
                    </a:solidFill>
                  </a:tcPr>
                </a:tc>
                <a:tc>
                  <a:txBody>
                    <a:bodyPr/>
                    <a:lstStyle/>
                    <a:p>
                      <a:pPr algn="ctr" fontAlgn="b">
                        <a:buNone/>
                      </a:pPr>
                      <a:r>
                        <a:rPr lang="en-GB" sz="1300" b="0" i="0" u="none" strike="noStrike">
                          <a:solidFill>
                            <a:srgbClr val="000000"/>
                          </a:solidFill>
                          <a:effectLst/>
                          <a:latin typeface="Overlock"/>
                        </a:rPr>
                        <a:t>4</a:t>
                      </a:r>
                    </a:p>
                  </a:txBody>
                  <a:tcPr marL="6191" marR="6191" marT="6191"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CC00"/>
                    </a:solidFill>
                  </a:tcPr>
                </a:tc>
                <a:tc>
                  <a:txBody>
                    <a:bodyPr/>
                    <a:lstStyle/>
                    <a:p>
                      <a:pPr algn="ctr" fontAlgn="b">
                        <a:buNone/>
                      </a:pPr>
                      <a:r>
                        <a:rPr lang="en-GB" sz="1300" b="0" i="0" u="none" strike="noStrike">
                          <a:solidFill>
                            <a:srgbClr val="000000"/>
                          </a:solidFill>
                          <a:effectLst/>
                          <a:latin typeface="Overlock"/>
                        </a:rPr>
                        <a:t>2</a:t>
                      </a:r>
                    </a:p>
                  </a:txBody>
                  <a:tcPr marL="6191" marR="6191" marT="6191"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CC00"/>
                    </a:solidFill>
                  </a:tcPr>
                </a:tc>
                <a:tc>
                  <a:txBody>
                    <a:bodyPr/>
                    <a:lstStyle/>
                    <a:p>
                      <a:pPr algn="ctr" fontAlgn="b">
                        <a:buNone/>
                      </a:pPr>
                      <a:r>
                        <a:rPr lang="en-GB" sz="1300" b="0" i="0" u="none" strike="noStrike">
                          <a:solidFill>
                            <a:srgbClr val="000000"/>
                          </a:solidFill>
                          <a:effectLst/>
                          <a:latin typeface="Overlock"/>
                        </a:rPr>
                        <a:t>2</a:t>
                      </a:r>
                    </a:p>
                  </a:txBody>
                  <a:tcPr marL="6191" marR="6191" marT="6191"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CC00"/>
                    </a:solidFill>
                  </a:tcPr>
                </a:tc>
                <a:tc>
                  <a:txBody>
                    <a:bodyPr/>
                    <a:lstStyle/>
                    <a:p>
                      <a:pPr algn="ctr" fontAlgn="b">
                        <a:buNone/>
                      </a:pPr>
                      <a:r>
                        <a:rPr lang="en-GB" sz="1300" b="0" i="0" u="none" strike="noStrike">
                          <a:solidFill>
                            <a:srgbClr val="000000"/>
                          </a:solidFill>
                          <a:effectLst/>
                          <a:latin typeface="Overlock"/>
                        </a:rPr>
                        <a:t>2</a:t>
                      </a:r>
                    </a:p>
                  </a:txBody>
                  <a:tcPr marL="6191" marR="6191" marT="6191"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CC00"/>
                    </a:solidFill>
                  </a:tcPr>
                </a:tc>
                <a:tc>
                  <a:txBody>
                    <a:bodyPr/>
                    <a:lstStyle/>
                    <a:p>
                      <a:pPr algn="ctr" fontAlgn="b">
                        <a:buNone/>
                      </a:pPr>
                      <a:r>
                        <a:rPr lang="en-GB" sz="1300" b="0" i="0" u="none" strike="noStrike">
                          <a:solidFill>
                            <a:srgbClr val="000000"/>
                          </a:solidFill>
                          <a:effectLst/>
                          <a:latin typeface="Overlock"/>
                        </a:rPr>
                        <a:t>5</a:t>
                      </a:r>
                    </a:p>
                  </a:txBody>
                  <a:tcPr marL="6191" marR="6191" marT="6191"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CC00"/>
                    </a:solidFill>
                  </a:tcPr>
                </a:tc>
                <a:tc>
                  <a:txBody>
                    <a:bodyPr/>
                    <a:lstStyle/>
                    <a:p>
                      <a:pPr algn="ctr" fontAlgn="b">
                        <a:buNone/>
                      </a:pPr>
                      <a:r>
                        <a:rPr lang="en-GB" sz="1300" b="0" i="0" u="none" strike="noStrike">
                          <a:solidFill>
                            <a:srgbClr val="000000"/>
                          </a:solidFill>
                          <a:effectLst/>
                          <a:latin typeface="Overlock"/>
                        </a:rPr>
                        <a:t>5</a:t>
                      </a:r>
                    </a:p>
                  </a:txBody>
                  <a:tcPr marL="6191" marR="6191" marT="6191"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CC00"/>
                    </a:solidFill>
                  </a:tcPr>
                </a:tc>
                <a:tc>
                  <a:txBody>
                    <a:bodyPr/>
                    <a:lstStyle/>
                    <a:p>
                      <a:pPr algn="ctr" fontAlgn="b">
                        <a:buNone/>
                      </a:pPr>
                      <a:r>
                        <a:rPr lang="en-GB" sz="1300" b="0" i="0" u="none" strike="noStrike">
                          <a:solidFill>
                            <a:srgbClr val="000000"/>
                          </a:solidFill>
                          <a:effectLst/>
                          <a:latin typeface="Overlock"/>
                        </a:rPr>
                        <a:t>22</a:t>
                      </a:r>
                    </a:p>
                  </a:txBody>
                  <a:tcPr marL="6191" marR="6191" marT="6191"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CC00"/>
                    </a:solidFill>
                  </a:tcPr>
                </a:tc>
                <a:extLst>
                  <a:ext uri="{0D108BD9-81ED-4DB2-BD59-A6C34878D82A}">
                    <a16:rowId xmlns:a16="http://schemas.microsoft.com/office/drawing/2014/main" val="573167204"/>
                  </a:ext>
                </a:extLst>
              </a:tr>
              <a:tr h="517252">
                <a:tc>
                  <a:txBody>
                    <a:bodyPr/>
                    <a:lstStyle/>
                    <a:p>
                      <a:pPr algn="l" fontAlgn="b">
                        <a:buNone/>
                      </a:pPr>
                      <a:r>
                        <a:rPr lang="en-GB" sz="1300" b="0" i="0" u="none" strike="noStrike">
                          <a:solidFill>
                            <a:srgbClr val="000000"/>
                          </a:solidFill>
                          <a:effectLst/>
                          <a:latin typeface="Overlock" panose="02000506030000020004" pitchFamily="2" charset="0"/>
                        </a:rPr>
                        <a:t>P: Position and direction (geometry)</a:t>
                      </a:r>
                    </a:p>
                  </a:txBody>
                  <a:tcPr marL="6191" marR="6191" marT="6191"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098AD"/>
                    </a:solidFill>
                  </a:tcPr>
                </a:tc>
                <a:tc>
                  <a:txBody>
                    <a:bodyPr/>
                    <a:lstStyle/>
                    <a:p>
                      <a:pPr algn="ctr" fontAlgn="b">
                        <a:buNone/>
                      </a:pPr>
                      <a:r>
                        <a:rPr lang="en-GB" sz="1300" b="0" i="0" u="none" strike="noStrike">
                          <a:solidFill>
                            <a:srgbClr val="000000"/>
                          </a:solidFill>
                          <a:effectLst/>
                          <a:latin typeface="Overlock"/>
                        </a:rPr>
                        <a:t>2</a:t>
                      </a:r>
                    </a:p>
                  </a:txBody>
                  <a:tcPr marL="6191" marR="6191" marT="6191"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098AD"/>
                    </a:solidFill>
                  </a:tcPr>
                </a:tc>
                <a:tc>
                  <a:txBody>
                    <a:bodyPr/>
                    <a:lstStyle/>
                    <a:p>
                      <a:pPr algn="ctr" fontAlgn="b">
                        <a:buNone/>
                      </a:pPr>
                      <a:r>
                        <a:rPr lang="en-GB" sz="1300" b="0" i="0" u="none" strike="noStrike">
                          <a:solidFill>
                            <a:srgbClr val="000000"/>
                          </a:solidFill>
                          <a:effectLst/>
                          <a:latin typeface="Overlock"/>
                        </a:rPr>
                        <a:t>2</a:t>
                      </a:r>
                    </a:p>
                  </a:txBody>
                  <a:tcPr marL="6191" marR="6191" marT="6191"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098AD"/>
                    </a:solidFill>
                  </a:tcPr>
                </a:tc>
                <a:tc>
                  <a:txBody>
                    <a:bodyPr/>
                    <a:lstStyle/>
                    <a:p>
                      <a:pPr algn="ctr" fontAlgn="b">
                        <a:buNone/>
                      </a:pPr>
                      <a:r>
                        <a:rPr lang="en-GB" sz="1300" b="0" i="0" u="none" strike="noStrike">
                          <a:solidFill>
                            <a:srgbClr val="000000"/>
                          </a:solidFill>
                          <a:effectLst/>
                          <a:latin typeface="Overlock"/>
                        </a:rPr>
                        <a:t>1</a:t>
                      </a:r>
                    </a:p>
                  </a:txBody>
                  <a:tcPr marL="6191" marR="6191" marT="6191"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098AD"/>
                    </a:solidFill>
                  </a:tcPr>
                </a:tc>
                <a:tc>
                  <a:txBody>
                    <a:bodyPr/>
                    <a:lstStyle/>
                    <a:p>
                      <a:pPr algn="ctr" fontAlgn="b">
                        <a:buNone/>
                      </a:pPr>
                      <a:r>
                        <a:rPr lang="en-GB" sz="1300" b="0" i="0" u="none" strike="noStrike">
                          <a:solidFill>
                            <a:srgbClr val="000000"/>
                          </a:solidFill>
                          <a:effectLst/>
                          <a:latin typeface="Overlock"/>
                        </a:rPr>
                        <a:t>3</a:t>
                      </a:r>
                    </a:p>
                  </a:txBody>
                  <a:tcPr marL="6191" marR="6191" marT="6191"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098AD"/>
                    </a:solidFill>
                  </a:tcPr>
                </a:tc>
                <a:tc>
                  <a:txBody>
                    <a:bodyPr/>
                    <a:lstStyle/>
                    <a:p>
                      <a:pPr algn="ctr" fontAlgn="b">
                        <a:buNone/>
                      </a:pPr>
                      <a:r>
                        <a:rPr lang="en-GB" sz="1300" b="0" i="0" u="none" strike="noStrike">
                          <a:solidFill>
                            <a:srgbClr val="000000"/>
                          </a:solidFill>
                          <a:effectLst/>
                          <a:latin typeface="Overlock"/>
                        </a:rPr>
                        <a:t>2</a:t>
                      </a:r>
                    </a:p>
                  </a:txBody>
                  <a:tcPr marL="6191" marR="6191" marT="6191"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098AD"/>
                    </a:solidFill>
                  </a:tcPr>
                </a:tc>
                <a:tc>
                  <a:txBody>
                    <a:bodyPr/>
                    <a:lstStyle/>
                    <a:p>
                      <a:pPr algn="ctr" fontAlgn="b">
                        <a:buNone/>
                      </a:pPr>
                      <a:r>
                        <a:rPr lang="en-GB" sz="1300" b="0" i="0" u="none" strike="noStrike">
                          <a:solidFill>
                            <a:srgbClr val="000000"/>
                          </a:solidFill>
                          <a:effectLst/>
                          <a:latin typeface="Overlock"/>
                        </a:rPr>
                        <a:t>2</a:t>
                      </a:r>
                    </a:p>
                  </a:txBody>
                  <a:tcPr marL="6191" marR="6191" marT="6191"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098AD"/>
                    </a:solidFill>
                  </a:tcPr>
                </a:tc>
                <a:tc>
                  <a:txBody>
                    <a:bodyPr/>
                    <a:lstStyle/>
                    <a:p>
                      <a:pPr algn="ctr" fontAlgn="b">
                        <a:buNone/>
                      </a:pPr>
                      <a:r>
                        <a:rPr lang="en-GB" sz="1300" b="0" i="0" u="none" strike="noStrike">
                          <a:solidFill>
                            <a:srgbClr val="000000"/>
                          </a:solidFill>
                          <a:effectLst/>
                          <a:latin typeface="Overlock"/>
                        </a:rPr>
                        <a:t>2</a:t>
                      </a:r>
                    </a:p>
                  </a:txBody>
                  <a:tcPr marL="6191" marR="6191" marT="6191"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098AD"/>
                    </a:solidFill>
                  </a:tcPr>
                </a:tc>
                <a:tc>
                  <a:txBody>
                    <a:bodyPr/>
                    <a:lstStyle/>
                    <a:p>
                      <a:pPr algn="ctr" fontAlgn="b">
                        <a:buNone/>
                      </a:pPr>
                      <a:r>
                        <a:rPr lang="en-GB" sz="1300" b="0" i="0" u="none" strike="noStrike">
                          <a:solidFill>
                            <a:srgbClr val="000000"/>
                          </a:solidFill>
                          <a:effectLst/>
                          <a:latin typeface="Overlock"/>
                        </a:rPr>
                        <a:t>14</a:t>
                      </a:r>
                    </a:p>
                  </a:txBody>
                  <a:tcPr marL="6191" marR="6191" marT="6191"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098AD"/>
                    </a:solidFill>
                  </a:tcPr>
                </a:tc>
                <a:extLst>
                  <a:ext uri="{0D108BD9-81ED-4DB2-BD59-A6C34878D82A}">
                    <a16:rowId xmlns:a16="http://schemas.microsoft.com/office/drawing/2014/main" val="3426547399"/>
                  </a:ext>
                </a:extLst>
              </a:tr>
            </a:tbl>
          </a:graphicData>
        </a:graphic>
      </p:graphicFrame>
      <p:sp>
        <p:nvSpPr>
          <p:cNvPr id="6" name="TextBox 5">
            <a:extLst>
              <a:ext uri="{FF2B5EF4-FFF2-40B4-BE49-F238E27FC236}">
                <a16:creationId xmlns:a16="http://schemas.microsoft.com/office/drawing/2014/main" id="{54F680E0-4A3F-77EE-1617-6B8CA4094B9F}"/>
              </a:ext>
            </a:extLst>
          </p:cNvPr>
          <p:cNvSpPr txBox="1"/>
          <p:nvPr/>
        </p:nvSpPr>
        <p:spPr>
          <a:xfrm>
            <a:off x="1013564" y="5870696"/>
            <a:ext cx="8093412" cy="267446"/>
          </a:xfrm>
          <a:prstGeom prst="rect">
            <a:avLst/>
          </a:prstGeom>
          <a:noFill/>
        </p:spPr>
        <p:txBody>
          <a:bodyPr wrap="square" rtlCol="0">
            <a:spAutoFit/>
          </a:bodyPr>
          <a:lstStyle/>
          <a:p>
            <a:r>
              <a:rPr lang="en-GB" sz="1138"/>
              <a:t>The raw mark totals for each strand per year and their total for arithmetic and reasoning from 2016 to 2019 and 2022-2024</a:t>
            </a:r>
          </a:p>
        </p:txBody>
      </p:sp>
    </p:spTree>
    <p:extLst>
      <p:ext uri="{BB962C8B-B14F-4D97-AF65-F5344CB8AC3E}">
        <p14:creationId xmlns:p14="http://schemas.microsoft.com/office/powerpoint/2010/main" val="642898508"/>
      </p:ext>
    </p:extLst>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a:extLst>
              <a:ext uri="{FF2B5EF4-FFF2-40B4-BE49-F238E27FC236}">
                <a16:creationId xmlns:a16="http://schemas.microsoft.com/office/drawing/2014/main" id="{3C735458-C44E-4FF0-8D0B-1027277435EA}"/>
              </a:ext>
            </a:extLst>
          </p:cNvPr>
          <p:cNvSpPr/>
          <p:nvPr/>
        </p:nvSpPr>
        <p:spPr>
          <a:xfrm>
            <a:off x="145497" y="1204196"/>
            <a:ext cx="9441106" cy="5693866"/>
          </a:xfrm>
          <a:prstGeom prst="rect">
            <a:avLst/>
          </a:prstGeom>
        </p:spPr>
        <p:txBody>
          <a:bodyPr wrap="square" lIns="91440" tIns="45720" rIns="91440" bIns="45720" anchor="t">
            <a:spAutoFit/>
          </a:bodyPr>
          <a:lstStyle/>
          <a:p>
            <a:pPr marL="278130" indent="-278130">
              <a:buFont typeface="Arial" panose="020B0604020202020204" pitchFamily="34" charset="0"/>
              <a:buChar char="•"/>
            </a:pPr>
            <a:r>
              <a:rPr lang="en-GB" sz="2800">
                <a:solidFill>
                  <a:schemeClr val="tx1"/>
                </a:solidFill>
                <a:latin typeface="Calibri"/>
                <a:ea typeface="Calibri"/>
                <a:cs typeface="Calibri"/>
              </a:rPr>
              <a:t>Paper 1 (Arithmetic)</a:t>
            </a:r>
          </a:p>
          <a:p>
            <a:pPr marL="278130" indent="-278130">
              <a:buFont typeface="Arial" panose="020B0604020202020204" pitchFamily="34" charset="0"/>
              <a:buChar char="•"/>
            </a:pPr>
            <a:r>
              <a:rPr lang="en-GB" sz="2800">
                <a:solidFill>
                  <a:schemeClr val="tx1"/>
                </a:solidFill>
                <a:latin typeface="Calibri"/>
                <a:ea typeface="Calibri"/>
                <a:cs typeface="Calibri"/>
              </a:rPr>
              <a:t>30 minutes </a:t>
            </a:r>
          </a:p>
          <a:p>
            <a:pPr marL="278130" indent="-278130">
              <a:buFont typeface="Arial" panose="020B0604020202020204" pitchFamily="34" charset="0"/>
              <a:buChar char="•"/>
            </a:pPr>
            <a:r>
              <a:rPr lang="en-GB" sz="2800">
                <a:solidFill>
                  <a:schemeClr val="tx1"/>
                </a:solidFill>
                <a:latin typeface="Calibri"/>
                <a:ea typeface="Calibri"/>
                <a:cs typeface="Calibri"/>
              </a:rPr>
              <a:t>40 Marks – usually around 36 questions – Long multiplication and division are worth 2 marks each. </a:t>
            </a:r>
          </a:p>
          <a:p>
            <a:pPr marL="278130" indent="-278130">
              <a:buFont typeface="Arial" panose="020B0604020202020204" pitchFamily="34" charset="0"/>
              <a:buChar char="•"/>
            </a:pPr>
            <a:r>
              <a:rPr lang="en-GB" sz="2800">
                <a:solidFill>
                  <a:schemeClr val="tx1"/>
                </a:solidFill>
                <a:latin typeface="Calibri"/>
                <a:ea typeface="Calibri"/>
                <a:cs typeface="Calibri"/>
              </a:rPr>
              <a:t>Assesses pupils’ confidence using methods of calculation:</a:t>
            </a:r>
          </a:p>
          <a:p>
            <a:pPr marL="1343025" lvl="6" indent="-533400">
              <a:buFont typeface="Arial" panose="020B0604020202020204" pitchFamily="34" charset="0"/>
              <a:buChar char="•"/>
            </a:pPr>
            <a:r>
              <a:rPr lang="en-GB" sz="2800">
                <a:latin typeface="Calibri"/>
                <a:ea typeface="Calibri"/>
                <a:cs typeface="Calibri"/>
              </a:rPr>
              <a:t>Addition </a:t>
            </a:r>
          </a:p>
          <a:p>
            <a:pPr marL="1343025" lvl="6" indent="-533400">
              <a:buFont typeface="Arial" panose="020B0604020202020204" pitchFamily="34" charset="0"/>
              <a:buChar char="•"/>
            </a:pPr>
            <a:r>
              <a:rPr lang="en-GB" sz="2800">
                <a:latin typeface="Calibri"/>
                <a:ea typeface="Calibri"/>
                <a:cs typeface="Calibri"/>
              </a:rPr>
              <a:t>Subtraction</a:t>
            </a:r>
          </a:p>
          <a:p>
            <a:pPr marL="1343025" lvl="6" indent="-533400">
              <a:buFont typeface="Arial" panose="020B0604020202020204" pitchFamily="34" charset="0"/>
              <a:buChar char="•"/>
            </a:pPr>
            <a:r>
              <a:rPr lang="en-GB" sz="2800">
                <a:latin typeface="Calibri"/>
                <a:ea typeface="Calibri"/>
                <a:cs typeface="Calibri"/>
              </a:rPr>
              <a:t>Multiplication</a:t>
            </a:r>
          </a:p>
          <a:p>
            <a:pPr marL="1343025" lvl="6" indent="-533400">
              <a:buFont typeface="Arial" panose="020B0604020202020204" pitchFamily="34" charset="0"/>
              <a:buChar char="•"/>
            </a:pPr>
            <a:r>
              <a:rPr lang="en-GB" sz="2800">
                <a:latin typeface="Calibri"/>
                <a:ea typeface="Calibri"/>
                <a:cs typeface="Calibri"/>
              </a:rPr>
              <a:t>Division </a:t>
            </a:r>
          </a:p>
          <a:p>
            <a:pPr marL="1343025" lvl="6" indent="-533400">
              <a:buFont typeface="Arial" panose="020B0604020202020204" pitchFamily="34" charset="0"/>
              <a:buChar char="•"/>
            </a:pPr>
            <a:r>
              <a:rPr lang="en-GB" sz="2800">
                <a:latin typeface="Calibri"/>
                <a:ea typeface="Calibri"/>
                <a:cs typeface="Calibri"/>
              </a:rPr>
              <a:t>Fractions – addition, subtraction, multiplication and division </a:t>
            </a:r>
          </a:p>
          <a:p>
            <a:pPr marL="1343025" lvl="6" indent="-533400">
              <a:buFont typeface="Arial" panose="020B0604020202020204" pitchFamily="34" charset="0"/>
              <a:buChar char="•"/>
            </a:pPr>
            <a:r>
              <a:rPr lang="en-GB" sz="2800">
                <a:latin typeface="Calibri"/>
                <a:ea typeface="Calibri"/>
                <a:cs typeface="Calibri"/>
              </a:rPr>
              <a:t>Decimals </a:t>
            </a:r>
          </a:p>
          <a:p>
            <a:pPr marL="1343025" lvl="6" indent="-533400">
              <a:buFont typeface="Arial" panose="020B0604020202020204" pitchFamily="34" charset="0"/>
              <a:buChar char="•"/>
            </a:pPr>
            <a:r>
              <a:rPr lang="en-GB" sz="2800">
                <a:latin typeface="Calibri"/>
                <a:ea typeface="Calibri"/>
                <a:cs typeface="Calibri"/>
              </a:rPr>
              <a:t>Percentages</a:t>
            </a:r>
          </a:p>
        </p:txBody>
      </p:sp>
      <p:sp>
        <p:nvSpPr>
          <p:cNvPr id="3" name="Rectangle 2">
            <a:extLst>
              <a:ext uri="{FF2B5EF4-FFF2-40B4-BE49-F238E27FC236}">
                <a16:creationId xmlns:a16="http://schemas.microsoft.com/office/drawing/2014/main" id="{94A54913-9ADC-4FAF-B9E5-B99EDC1C6042}"/>
              </a:ext>
            </a:extLst>
          </p:cNvPr>
          <p:cNvSpPr/>
          <p:nvPr/>
        </p:nvSpPr>
        <p:spPr>
          <a:xfrm>
            <a:off x="770814" y="215363"/>
            <a:ext cx="2639505" cy="752130"/>
          </a:xfrm>
          <a:prstGeom prst="rect">
            <a:avLst/>
          </a:prstGeom>
          <a:noFill/>
        </p:spPr>
        <p:txBody>
          <a:bodyPr wrap="none" lIns="74295" tIns="37148" rIns="74295" bIns="37148" anchor="t">
            <a:spAutoFit/>
          </a:bodyPr>
          <a:lstStyle/>
          <a:p>
            <a:pPr algn="ctr"/>
            <a:r>
              <a:rPr lang="en-GB" sz="4400" b="1">
                <a:solidFill>
                  <a:schemeClr val="bg1"/>
                </a:solidFill>
                <a:latin typeface="Calibri"/>
                <a:ea typeface="Calibri"/>
                <a:cs typeface="Calibri"/>
              </a:rPr>
              <a:t>Arithmetic</a:t>
            </a:r>
          </a:p>
        </p:txBody>
      </p:sp>
    </p:spTree>
    <p:extLst>
      <p:ext uri="{BB962C8B-B14F-4D97-AF65-F5344CB8AC3E}">
        <p14:creationId xmlns:p14="http://schemas.microsoft.com/office/powerpoint/2010/main" val="1689094664"/>
      </p:ext>
    </p:extLst>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723BB66-680A-F748-0AEB-45847B3B6582}"/>
            </a:ext>
          </a:extLst>
        </p:cNvPr>
        <p:cNvGrpSpPr/>
        <p:nvPr/>
      </p:nvGrpSpPr>
      <p:grpSpPr>
        <a:xfrm>
          <a:off x="0" y="0"/>
          <a:ext cx="0" cy="0"/>
          <a:chOff x="0" y="0"/>
          <a:chExt cx="0" cy="0"/>
        </a:xfrm>
      </p:grpSpPr>
      <p:sp>
        <p:nvSpPr>
          <p:cNvPr id="2" name="Rectangle 1">
            <a:extLst>
              <a:ext uri="{FF2B5EF4-FFF2-40B4-BE49-F238E27FC236}">
                <a16:creationId xmlns:a16="http://schemas.microsoft.com/office/drawing/2014/main" id="{F61F1A7C-05E8-B359-D561-F57098524FEA}"/>
              </a:ext>
            </a:extLst>
          </p:cNvPr>
          <p:cNvSpPr/>
          <p:nvPr/>
        </p:nvSpPr>
        <p:spPr>
          <a:xfrm>
            <a:off x="291941" y="207199"/>
            <a:ext cx="3101170" cy="582853"/>
          </a:xfrm>
          <a:prstGeom prst="rect">
            <a:avLst/>
          </a:prstGeom>
          <a:noFill/>
        </p:spPr>
        <p:txBody>
          <a:bodyPr wrap="none" lIns="74295" tIns="37148" rIns="74295" bIns="37148" anchor="t">
            <a:spAutoFit/>
          </a:bodyPr>
          <a:lstStyle/>
          <a:p>
            <a:pPr algn="ctr"/>
            <a:r>
              <a:rPr lang="en-GB" sz="3300" b="1">
                <a:solidFill>
                  <a:schemeClr val="bg1"/>
                </a:solidFill>
                <a:latin typeface="Calibri"/>
                <a:ea typeface="Calibri"/>
                <a:cs typeface="Calibri"/>
              </a:rPr>
              <a:t>All 4 Operations:</a:t>
            </a:r>
          </a:p>
        </p:txBody>
      </p:sp>
      <p:graphicFrame>
        <p:nvGraphicFramePr>
          <p:cNvPr id="5" name="Table 4">
            <a:extLst>
              <a:ext uri="{FF2B5EF4-FFF2-40B4-BE49-F238E27FC236}">
                <a16:creationId xmlns:a16="http://schemas.microsoft.com/office/drawing/2014/main" id="{E204C44B-D9DD-A7DD-8FCA-42A420B16894}"/>
              </a:ext>
            </a:extLst>
          </p:cNvPr>
          <p:cNvGraphicFramePr>
            <a:graphicFrameLocks noGrp="1"/>
          </p:cNvGraphicFramePr>
          <p:nvPr>
            <p:extLst>
              <p:ext uri="{D42A27DB-BD31-4B8C-83A1-F6EECF244321}">
                <p14:modId xmlns:p14="http://schemas.microsoft.com/office/powerpoint/2010/main" val="3861025597"/>
              </p:ext>
            </p:extLst>
          </p:nvPr>
        </p:nvGraphicFramePr>
        <p:xfrm>
          <a:off x="600306" y="1513684"/>
          <a:ext cx="8492050" cy="4582205"/>
        </p:xfrm>
        <a:graphic>
          <a:graphicData uri="http://schemas.openxmlformats.org/drawingml/2006/table">
            <a:tbl>
              <a:tblPr firstRow="1" bandRow="1">
                <a:tableStyleId>{5940675A-B579-460E-94D1-54222C63F5DA}</a:tableStyleId>
              </a:tblPr>
              <a:tblGrid>
                <a:gridCol w="4246025">
                  <a:extLst>
                    <a:ext uri="{9D8B030D-6E8A-4147-A177-3AD203B41FA5}">
                      <a16:colId xmlns:a16="http://schemas.microsoft.com/office/drawing/2014/main" val="731911928"/>
                    </a:ext>
                  </a:extLst>
                </a:gridCol>
                <a:gridCol w="4246025">
                  <a:extLst>
                    <a:ext uri="{9D8B030D-6E8A-4147-A177-3AD203B41FA5}">
                      <a16:colId xmlns:a16="http://schemas.microsoft.com/office/drawing/2014/main" val="808970222"/>
                    </a:ext>
                  </a:extLst>
                </a:gridCol>
              </a:tblGrid>
              <a:tr h="2296205">
                <a:tc>
                  <a:txBody>
                    <a:bodyPr/>
                    <a:lstStyle/>
                    <a:p>
                      <a:r>
                        <a:rPr lang="en-US" sz="2400" b="1" u="sng"/>
                        <a:t>Addition:</a:t>
                      </a:r>
                    </a:p>
                    <a:p>
                      <a:pPr lvl="0">
                        <a:buNone/>
                      </a:pPr>
                      <a:r>
                        <a:rPr lang="en-US" sz="2400"/>
                        <a:t>____ = 67 + 9872 </a:t>
                      </a:r>
                    </a:p>
                    <a:p>
                      <a:pPr lvl="0">
                        <a:buNone/>
                      </a:pPr>
                      <a:endParaRPr lang="en-US" sz="2400"/>
                    </a:p>
                    <a:p>
                      <a:pPr lvl="0">
                        <a:buNone/>
                      </a:pPr>
                      <a:r>
                        <a:rPr lang="en-US" sz="2400"/>
                        <a:t>989899 + 997765 = </a:t>
                      </a:r>
                    </a:p>
                    <a:p>
                      <a:pPr lvl="0">
                        <a:buNone/>
                      </a:pPr>
                      <a:endParaRPr lang="en-US" sz="2400"/>
                    </a:p>
                    <a:p>
                      <a:pPr lvl="0">
                        <a:buNone/>
                      </a:pPr>
                      <a:r>
                        <a:rPr lang="en-US" sz="2400"/>
                        <a:t>897 + 8917 + 9809 = </a:t>
                      </a:r>
                    </a:p>
                  </a:txBody>
                  <a:tcPr/>
                </a:tc>
                <a:tc>
                  <a:txBody>
                    <a:bodyPr/>
                    <a:lstStyle/>
                    <a:p>
                      <a:r>
                        <a:rPr lang="en-US" sz="2400" b="1" u="sng"/>
                        <a:t>Subtraction:</a:t>
                      </a:r>
                    </a:p>
                    <a:p>
                      <a:pPr lvl="0">
                        <a:buNone/>
                      </a:pPr>
                      <a:endParaRPr lang="en-US" sz="2400"/>
                    </a:p>
                    <a:p>
                      <a:pPr lvl="0">
                        <a:buNone/>
                      </a:pPr>
                      <a:r>
                        <a:rPr lang="en-US" sz="2400"/>
                        <a:t>70090 – 87651 = </a:t>
                      </a:r>
                    </a:p>
                    <a:p>
                      <a:pPr lvl="0">
                        <a:buNone/>
                      </a:pPr>
                      <a:endParaRPr lang="en-US" sz="2400"/>
                    </a:p>
                    <a:p>
                      <a:pPr lvl="0">
                        <a:buNone/>
                      </a:pPr>
                      <a:r>
                        <a:rPr lang="en-US" sz="2400"/>
                        <a:t>123872 – 49999 = </a:t>
                      </a:r>
                    </a:p>
                    <a:p>
                      <a:pPr lvl="0">
                        <a:buNone/>
                      </a:pPr>
                      <a:endParaRPr lang="en-US" sz="2400"/>
                    </a:p>
                  </a:txBody>
                  <a:tcPr/>
                </a:tc>
                <a:extLst>
                  <a:ext uri="{0D108BD9-81ED-4DB2-BD59-A6C34878D82A}">
                    <a16:rowId xmlns:a16="http://schemas.microsoft.com/office/drawing/2014/main" val="4166028310"/>
                  </a:ext>
                </a:extLst>
              </a:tr>
              <a:tr h="2152499">
                <a:tc>
                  <a:txBody>
                    <a:bodyPr/>
                    <a:lstStyle/>
                    <a:p>
                      <a:r>
                        <a:rPr lang="en-US" sz="2400" b="1" u="sng"/>
                        <a:t>Multiplication:</a:t>
                      </a:r>
                    </a:p>
                    <a:p>
                      <a:pPr lvl="0">
                        <a:buNone/>
                      </a:pPr>
                      <a:r>
                        <a:rPr lang="en-US" sz="2400"/>
                        <a:t>2 x 3 x 7 = </a:t>
                      </a:r>
                    </a:p>
                    <a:p>
                      <a:pPr lvl="0">
                        <a:buNone/>
                      </a:pPr>
                      <a:r>
                        <a:rPr lang="en-US" sz="2400"/>
                        <a:t>600 x 90 = </a:t>
                      </a:r>
                    </a:p>
                    <a:p>
                      <a:pPr lvl="0">
                        <a:buNone/>
                      </a:pPr>
                      <a:r>
                        <a:rPr lang="en-US" sz="2400"/>
                        <a:t>8297 x 7 = </a:t>
                      </a:r>
                    </a:p>
                    <a:p>
                      <a:pPr lvl="0">
                        <a:buNone/>
                      </a:pPr>
                      <a:r>
                        <a:rPr lang="en-US" sz="2400"/>
                        <a:t>678 x 56 = </a:t>
                      </a:r>
                    </a:p>
                  </a:txBody>
                  <a:tcPr/>
                </a:tc>
                <a:tc>
                  <a:txBody>
                    <a:bodyPr/>
                    <a:lstStyle/>
                    <a:p>
                      <a:r>
                        <a:rPr lang="en-US" sz="2400" b="1" u="sng"/>
                        <a:t>Division:</a:t>
                      </a:r>
                    </a:p>
                    <a:p>
                      <a:pPr lvl="0">
                        <a:buNone/>
                      </a:pPr>
                      <a:r>
                        <a:rPr lang="en-US" sz="2400"/>
                        <a:t>581 </a:t>
                      </a:r>
                      <a:r>
                        <a:rPr lang="en-US" sz="2400" b="0" i="0" u="none" strike="noStrike" noProof="0">
                          <a:latin typeface="Arial"/>
                          <a:cs typeface="Arial"/>
                        </a:rPr>
                        <a:t>÷ 7 = </a:t>
                      </a:r>
                      <a:endParaRPr lang="en-US" sz="2400" b="0" i="0" u="none" strike="noStrike" noProof="0">
                        <a:solidFill>
                          <a:srgbClr val="000000"/>
                        </a:solidFill>
                        <a:latin typeface="Arial"/>
                        <a:cs typeface="Arial"/>
                      </a:endParaRPr>
                    </a:p>
                    <a:p>
                      <a:pPr lvl="0">
                        <a:buNone/>
                      </a:pPr>
                      <a:endParaRPr lang="en-US" sz="2400" b="0" i="0" u="none" strike="noStrike" noProof="0">
                        <a:latin typeface="Arial"/>
                        <a:cs typeface="Arial"/>
                      </a:endParaRPr>
                    </a:p>
                    <a:p>
                      <a:pPr lvl="0">
                        <a:buNone/>
                      </a:pPr>
                      <a:r>
                        <a:rPr lang="en-US" sz="2400" b="0" i="0" u="none" strike="noStrike" noProof="0">
                          <a:latin typeface="Arial"/>
                          <a:cs typeface="Arial"/>
                        </a:rPr>
                        <a:t>714 </a:t>
                      </a:r>
                      <a:r>
                        <a:rPr lang="en-US" sz="2400" b="0" i="0" u="none" strike="noStrike" noProof="0">
                          <a:solidFill>
                            <a:srgbClr val="000000"/>
                          </a:solidFill>
                          <a:latin typeface="Arial"/>
                          <a:cs typeface="Arial"/>
                        </a:rPr>
                        <a:t>÷ 17 = </a:t>
                      </a:r>
                    </a:p>
                    <a:p>
                      <a:pPr lvl="0">
                        <a:buNone/>
                      </a:pPr>
                      <a:endParaRPr lang="en-US" sz="2400" b="0" i="0" u="none" strike="noStrike" noProof="0">
                        <a:solidFill>
                          <a:srgbClr val="000000"/>
                        </a:solidFill>
                        <a:latin typeface="Arial"/>
                        <a:cs typeface="Arial"/>
                      </a:endParaRPr>
                    </a:p>
                    <a:p>
                      <a:pPr lvl="0">
                        <a:buNone/>
                      </a:pPr>
                      <a:r>
                        <a:rPr lang="en-US" sz="2400"/>
                        <a:t>8190 </a:t>
                      </a:r>
                      <a:r>
                        <a:rPr lang="en-US" sz="2400" b="0" i="0" u="none" strike="noStrike" noProof="0">
                          <a:solidFill>
                            <a:srgbClr val="000000"/>
                          </a:solidFill>
                          <a:latin typeface="Arial"/>
                          <a:cs typeface="Arial"/>
                        </a:rPr>
                        <a:t>÷ </a:t>
                      </a:r>
                      <a:r>
                        <a:rPr lang="en-US" sz="2400"/>
                        <a:t>45 = </a:t>
                      </a:r>
                    </a:p>
                  </a:txBody>
                  <a:tcPr/>
                </a:tc>
                <a:extLst>
                  <a:ext uri="{0D108BD9-81ED-4DB2-BD59-A6C34878D82A}">
                    <a16:rowId xmlns:a16="http://schemas.microsoft.com/office/drawing/2014/main" val="1897197772"/>
                  </a:ext>
                </a:extLst>
              </a:tr>
            </a:tbl>
          </a:graphicData>
        </a:graphic>
      </p:graphicFrame>
    </p:spTree>
    <p:extLst>
      <p:ext uri="{BB962C8B-B14F-4D97-AF65-F5344CB8AC3E}">
        <p14:creationId xmlns:p14="http://schemas.microsoft.com/office/powerpoint/2010/main" val="3042465589"/>
      </p:ext>
    </p:extLst>
  </p:cSld>
  <p:clrMapOvr>
    <a:masterClrMapping/>
  </p:clrMapOvr>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p:cNvPicPr>
            <a:picLocks noChangeAspect="1"/>
          </p:cNvPicPr>
          <p:nvPr/>
        </p:nvPicPr>
        <p:blipFill>
          <a:blip r:embed="rId2"/>
          <a:stretch>
            <a:fillRect/>
          </a:stretch>
        </p:blipFill>
        <p:spPr>
          <a:xfrm>
            <a:off x="219448" y="1490439"/>
            <a:ext cx="4533461" cy="2071562"/>
          </a:xfrm>
          <a:prstGeom prst="rect">
            <a:avLst/>
          </a:prstGeom>
        </p:spPr>
      </p:pic>
      <p:pic>
        <p:nvPicPr>
          <p:cNvPr id="3" name="Picture 2"/>
          <p:cNvPicPr>
            <a:picLocks noChangeAspect="1"/>
          </p:cNvPicPr>
          <p:nvPr/>
        </p:nvPicPr>
        <p:blipFill rotWithShape="1">
          <a:blip r:embed="rId3"/>
          <a:srcRect b="31790"/>
          <a:stretch/>
        </p:blipFill>
        <p:spPr>
          <a:xfrm>
            <a:off x="-1521" y="3561968"/>
            <a:ext cx="4124888" cy="1258274"/>
          </a:xfrm>
          <a:prstGeom prst="rect">
            <a:avLst/>
          </a:prstGeom>
        </p:spPr>
      </p:pic>
      <p:sp>
        <p:nvSpPr>
          <p:cNvPr id="4" name="Rectangle 3">
            <a:extLst>
              <a:ext uri="{FF2B5EF4-FFF2-40B4-BE49-F238E27FC236}">
                <a16:creationId xmlns:a16="http://schemas.microsoft.com/office/drawing/2014/main" id="{63DC305F-363F-9235-32DF-6D6DEB25508E}"/>
              </a:ext>
            </a:extLst>
          </p:cNvPr>
          <p:cNvSpPr/>
          <p:nvPr/>
        </p:nvSpPr>
        <p:spPr>
          <a:xfrm>
            <a:off x="644792" y="219445"/>
            <a:ext cx="1709763" cy="582853"/>
          </a:xfrm>
          <a:prstGeom prst="rect">
            <a:avLst/>
          </a:prstGeom>
          <a:noFill/>
        </p:spPr>
        <p:txBody>
          <a:bodyPr wrap="none" lIns="74295" tIns="37148" rIns="74295" bIns="37148" anchor="t">
            <a:spAutoFit/>
          </a:bodyPr>
          <a:lstStyle/>
          <a:p>
            <a:pPr algn="ctr"/>
            <a:r>
              <a:rPr lang="en-GB" sz="3300" b="1">
                <a:solidFill>
                  <a:schemeClr val="bg1"/>
                </a:solidFill>
                <a:latin typeface="Calibri"/>
                <a:ea typeface="Calibri"/>
                <a:cs typeface="Calibri"/>
              </a:rPr>
              <a:t>BIDMAS:</a:t>
            </a:r>
          </a:p>
        </p:txBody>
      </p:sp>
    </p:spTree>
    <p:extLst>
      <p:ext uri="{BB962C8B-B14F-4D97-AF65-F5344CB8AC3E}">
        <p14:creationId xmlns:p14="http://schemas.microsoft.com/office/powerpoint/2010/main" val="1131626886"/>
      </p:ext>
    </p:extLst>
  </p:cSld>
  <p:clrMapOvr>
    <a:masterClrMapping/>
  </p:clrMapOvr>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2C0CEB6-E76E-1412-C9D7-2461F48D490A}"/>
            </a:ext>
          </a:extLst>
        </p:cNvPr>
        <p:cNvGrpSpPr/>
        <p:nvPr/>
      </p:nvGrpSpPr>
      <p:grpSpPr>
        <a:xfrm>
          <a:off x="0" y="0"/>
          <a:ext cx="0" cy="0"/>
          <a:chOff x="0" y="0"/>
          <a:chExt cx="0" cy="0"/>
        </a:xfrm>
      </p:grpSpPr>
      <p:sp>
        <p:nvSpPr>
          <p:cNvPr id="2" name="Rectangle 1">
            <a:extLst>
              <a:ext uri="{FF2B5EF4-FFF2-40B4-BE49-F238E27FC236}">
                <a16:creationId xmlns:a16="http://schemas.microsoft.com/office/drawing/2014/main" id="{F205DCAA-A127-4940-5670-36FD6E96FD1C}"/>
              </a:ext>
            </a:extLst>
          </p:cNvPr>
          <p:cNvSpPr/>
          <p:nvPr/>
        </p:nvSpPr>
        <p:spPr>
          <a:xfrm>
            <a:off x="916311" y="207199"/>
            <a:ext cx="1852430" cy="582853"/>
          </a:xfrm>
          <a:prstGeom prst="rect">
            <a:avLst/>
          </a:prstGeom>
          <a:noFill/>
        </p:spPr>
        <p:txBody>
          <a:bodyPr wrap="none" lIns="74295" tIns="37148" rIns="74295" bIns="37148" anchor="t">
            <a:spAutoFit/>
          </a:bodyPr>
          <a:lstStyle/>
          <a:p>
            <a:pPr algn="ctr"/>
            <a:r>
              <a:rPr lang="en-GB" sz="3300" b="1">
                <a:solidFill>
                  <a:schemeClr val="bg1"/>
                </a:solidFill>
                <a:latin typeface="Calibri"/>
                <a:ea typeface="Calibri"/>
                <a:cs typeface="Calibri"/>
              </a:rPr>
              <a:t>Decimals:</a:t>
            </a:r>
          </a:p>
        </p:txBody>
      </p:sp>
      <p:graphicFrame>
        <p:nvGraphicFramePr>
          <p:cNvPr id="5" name="Table 4">
            <a:extLst>
              <a:ext uri="{FF2B5EF4-FFF2-40B4-BE49-F238E27FC236}">
                <a16:creationId xmlns:a16="http://schemas.microsoft.com/office/drawing/2014/main" id="{983AFC83-F1A0-D0DF-5538-E2F3A635A61E}"/>
              </a:ext>
            </a:extLst>
          </p:cNvPr>
          <p:cNvGraphicFramePr>
            <a:graphicFrameLocks noGrp="1"/>
          </p:cNvGraphicFramePr>
          <p:nvPr>
            <p:extLst>
              <p:ext uri="{D42A27DB-BD31-4B8C-83A1-F6EECF244321}">
                <p14:modId xmlns:p14="http://schemas.microsoft.com/office/powerpoint/2010/main" val="319349193"/>
              </p:ext>
            </p:extLst>
          </p:nvPr>
        </p:nvGraphicFramePr>
        <p:xfrm>
          <a:off x="600306" y="1513684"/>
          <a:ext cx="8492050" cy="4968240"/>
        </p:xfrm>
        <a:graphic>
          <a:graphicData uri="http://schemas.openxmlformats.org/drawingml/2006/table">
            <a:tbl>
              <a:tblPr firstRow="1" bandRow="1">
                <a:tableStyleId>{5940675A-B579-460E-94D1-54222C63F5DA}</a:tableStyleId>
              </a:tblPr>
              <a:tblGrid>
                <a:gridCol w="4246025">
                  <a:extLst>
                    <a:ext uri="{9D8B030D-6E8A-4147-A177-3AD203B41FA5}">
                      <a16:colId xmlns:a16="http://schemas.microsoft.com/office/drawing/2014/main" val="731911928"/>
                    </a:ext>
                  </a:extLst>
                </a:gridCol>
                <a:gridCol w="4246025">
                  <a:extLst>
                    <a:ext uri="{9D8B030D-6E8A-4147-A177-3AD203B41FA5}">
                      <a16:colId xmlns:a16="http://schemas.microsoft.com/office/drawing/2014/main" val="808970222"/>
                    </a:ext>
                  </a:extLst>
                </a:gridCol>
              </a:tblGrid>
              <a:tr h="1102178">
                <a:tc>
                  <a:txBody>
                    <a:bodyPr/>
                    <a:lstStyle/>
                    <a:p>
                      <a:r>
                        <a:rPr lang="en-US" sz="2800" b="1" u="sng"/>
                        <a:t>Addition:</a:t>
                      </a:r>
                    </a:p>
                    <a:p>
                      <a:pPr lvl="0">
                        <a:buNone/>
                      </a:pPr>
                      <a:r>
                        <a:rPr lang="en-US" sz="2800"/>
                        <a:t>45.67 + 891. 2 = </a:t>
                      </a:r>
                    </a:p>
                    <a:p>
                      <a:pPr lvl="0">
                        <a:buNone/>
                      </a:pPr>
                      <a:r>
                        <a:rPr lang="en-US" sz="2800"/>
                        <a:t>1892.98 + 9.87 = </a:t>
                      </a:r>
                    </a:p>
                  </a:txBody>
                  <a:tcPr/>
                </a:tc>
                <a:tc>
                  <a:txBody>
                    <a:bodyPr/>
                    <a:lstStyle/>
                    <a:p>
                      <a:r>
                        <a:rPr lang="en-US" sz="2800" b="1" u="sng"/>
                        <a:t>Subtraction:</a:t>
                      </a:r>
                    </a:p>
                    <a:p>
                      <a:pPr lvl="0">
                        <a:buNone/>
                      </a:pPr>
                      <a:r>
                        <a:rPr lang="en-US" sz="2800"/>
                        <a:t>16.78 - 9.562 = </a:t>
                      </a:r>
                    </a:p>
                    <a:p>
                      <a:pPr lvl="0">
                        <a:buNone/>
                      </a:pPr>
                      <a:r>
                        <a:rPr lang="en-US" sz="2800"/>
                        <a:t>20 – 12.356 = </a:t>
                      </a:r>
                    </a:p>
                  </a:txBody>
                  <a:tcPr/>
                </a:tc>
                <a:extLst>
                  <a:ext uri="{0D108BD9-81ED-4DB2-BD59-A6C34878D82A}">
                    <a16:rowId xmlns:a16="http://schemas.microsoft.com/office/drawing/2014/main" val="4166028310"/>
                  </a:ext>
                </a:extLst>
              </a:tr>
              <a:tr h="1377723">
                <a:tc>
                  <a:txBody>
                    <a:bodyPr/>
                    <a:lstStyle/>
                    <a:p>
                      <a:r>
                        <a:rPr lang="en-US" sz="2800" b="1" u="sng"/>
                        <a:t>Multiplication:</a:t>
                      </a:r>
                    </a:p>
                    <a:p>
                      <a:pPr lvl="0">
                        <a:buNone/>
                      </a:pPr>
                      <a:r>
                        <a:rPr lang="en-US" sz="2800" b="0" u="none"/>
                        <a:t>16.87 x 9 = </a:t>
                      </a:r>
                    </a:p>
                    <a:p>
                      <a:pPr lvl="0">
                        <a:buNone/>
                      </a:pPr>
                      <a:r>
                        <a:rPr lang="en-US" sz="2800" b="0" u="none"/>
                        <a:t>15 x 6.1 = </a:t>
                      </a:r>
                    </a:p>
                    <a:p>
                      <a:pPr lvl="0">
                        <a:buNone/>
                      </a:pPr>
                      <a:r>
                        <a:rPr lang="en-US" sz="2800" b="0" u="none"/>
                        <a:t>3.9 x 30 = </a:t>
                      </a:r>
                    </a:p>
                  </a:txBody>
                  <a:tcPr/>
                </a:tc>
                <a:tc>
                  <a:txBody>
                    <a:bodyPr/>
                    <a:lstStyle/>
                    <a:p>
                      <a:r>
                        <a:rPr lang="en-US" sz="2800" b="1" u="sng"/>
                        <a:t>Division:</a:t>
                      </a:r>
                    </a:p>
                    <a:p>
                      <a:pPr lvl="0">
                        <a:buNone/>
                      </a:pPr>
                      <a:r>
                        <a:rPr lang="en-US" sz="2800" b="0" u="none"/>
                        <a:t>15. 2 </a:t>
                      </a:r>
                      <a:r>
                        <a:rPr lang="en-US" sz="2800" b="0" i="0" u="none" strike="noStrike" noProof="0">
                          <a:solidFill>
                            <a:srgbClr val="000000"/>
                          </a:solidFill>
                          <a:latin typeface="Arial"/>
                          <a:cs typeface="Arial"/>
                        </a:rPr>
                        <a:t>÷ 2 = </a:t>
                      </a:r>
                    </a:p>
                    <a:p>
                      <a:pPr lvl="0">
                        <a:buNone/>
                      </a:pPr>
                      <a:r>
                        <a:rPr lang="en-US" sz="2800" b="0" i="0" u="none" strike="noStrike" noProof="0">
                          <a:solidFill>
                            <a:srgbClr val="000000"/>
                          </a:solidFill>
                          <a:latin typeface="Arial"/>
                          <a:cs typeface="Arial"/>
                        </a:rPr>
                        <a:t>32.4 ÷ 9 = </a:t>
                      </a:r>
                    </a:p>
                  </a:txBody>
                  <a:tcPr/>
                </a:tc>
                <a:extLst>
                  <a:ext uri="{0D108BD9-81ED-4DB2-BD59-A6C34878D82A}">
                    <a16:rowId xmlns:a16="http://schemas.microsoft.com/office/drawing/2014/main" val="1897197772"/>
                  </a:ext>
                </a:extLst>
              </a:tr>
              <a:tr h="1688269">
                <a:tc gridSpan="2">
                  <a:txBody>
                    <a:bodyPr/>
                    <a:lstStyle/>
                    <a:p>
                      <a:pPr lvl="0">
                        <a:buNone/>
                      </a:pPr>
                      <a:r>
                        <a:rPr lang="en-US" sz="2800" b="1" u="sng"/>
                        <a:t>Multiply and Divide by 10, 100 and 1000:</a:t>
                      </a:r>
                    </a:p>
                    <a:p>
                      <a:pPr lvl="0">
                        <a:buNone/>
                      </a:pPr>
                      <a:r>
                        <a:rPr lang="en-US" sz="2800" b="0" u="none"/>
                        <a:t>0.02 x 1000 </a:t>
                      </a:r>
                    </a:p>
                    <a:p>
                      <a:pPr lvl="0">
                        <a:buNone/>
                      </a:pPr>
                      <a:r>
                        <a:rPr lang="en-US" sz="2800" b="0" u="none"/>
                        <a:t>15 </a:t>
                      </a:r>
                      <a:r>
                        <a:rPr lang="en-US" sz="2800" b="0" i="0" u="none" strike="noStrike" noProof="0">
                          <a:solidFill>
                            <a:srgbClr val="000000"/>
                          </a:solidFill>
                          <a:latin typeface="Arial"/>
                          <a:cs typeface="Arial"/>
                        </a:rPr>
                        <a:t>÷ 1000 </a:t>
                      </a:r>
                    </a:p>
                    <a:p>
                      <a:pPr lvl="0">
                        <a:buNone/>
                      </a:pPr>
                      <a:r>
                        <a:rPr lang="en-US" sz="2800" b="0" i="0" u="none" strike="noStrike" noProof="0">
                          <a:solidFill>
                            <a:srgbClr val="000000"/>
                          </a:solidFill>
                          <a:latin typeface="Arial"/>
                          <a:cs typeface="Arial"/>
                        </a:rPr>
                        <a:t>9.006 x 100</a:t>
                      </a:r>
                    </a:p>
                  </a:txBody>
                  <a:tcPr/>
                </a:tc>
                <a:tc hMerge="1">
                  <a:txBody>
                    <a:bodyPr/>
                    <a:lstStyle/>
                    <a:p>
                      <a:endParaRPr lang="en-US"/>
                    </a:p>
                  </a:txBody>
                  <a:tcPr/>
                </a:tc>
                <a:extLst>
                  <a:ext uri="{0D108BD9-81ED-4DB2-BD59-A6C34878D82A}">
                    <a16:rowId xmlns:a16="http://schemas.microsoft.com/office/drawing/2014/main" val="1707492426"/>
                  </a:ext>
                </a:extLst>
              </a:tr>
            </a:tbl>
          </a:graphicData>
        </a:graphic>
      </p:graphicFrame>
    </p:spTree>
    <p:extLst>
      <p:ext uri="{BB962C8B-B14F-4D97-AF65-F5344CB8AC3E}">
        <p14:creationId xmlns:p14="http://schemas.microsoft.com/office/powerpoint/2010/main" val="1717419412"/>
      </p:ext>
    </p:extLst>
  </p:cSld>
  <p:clrMapOvr>
    <a:masterClrMapping/>
  </p:clrMapOvr>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 name="Rectangle 10">
            <a:extLst>
              <a:ext uri="{FF2B5EF4-FFF2-40B4-BE49-F238E27FC236}">
                <a16:creationId xmlns:a16="http://schemas.microsoft.com/office/drawing/2014/main" id="{CA680D0E-B26B-49D6-AA01-CB66B46CCD6B}"/>
              </a:ext>
            </a:extLst>
          </p:cNvPr>
          <p:cNvSpPr/>
          <p:nvPr/>
        </p:nvSpPr>
        <p:spPr>
          <a:xfrm>
            <a:off x="627723" y="185738"/>
            <a:ext cx="2028761" cy="629019"/>
          </a:xfrm>
          <a:prstGeom prst="rect">
            <a:avLst/>
          </a:prstGeom>
          <a:noFill/>
        </p:spPr>
        <p:txBody>
          <a:bodyPr wrap="none" lIns="74295" tIns="37148" rIns="74295" bIns="37148" anchor="t">
            <a:spAutoFit/>
          </a:bodyPr>
          <a:lstStyle/>
          <a:p>
            <a:pPr algn="ctr"/>
            <a:r>
              <a:rPr lang="en-GB" sz="3600" b="1">
                <a:ln w="10160">
                  <a:solidFill>
                    <a:schemeClr val="tx1">
                      <a:lumMod val="50000"/>
                      <a:lumOff val="50000"/>
                    </a:schemeClr>
                  </a:solidFill>
                  <a:prstDash val="solid"/>
                </a:ln>
                <a:solidFill>
                  <a:srgbClr val="FFFFFF"/>
                </a:solidFill>
                <a:effectLst>
                  <a:outerShdw blurRad="38100" dist="22860" dir="5400000" algn="tl" rotWithShape="0">
                    <a:srgbClr val="000000">
                      <a:alpha val="30000"/>
                    </a:srgbClr>
                  </a:outerShdw>
                </a:effectLst>
                <a:latin typeface="Calibri"/>
                <a:ea typeface="Calibri"/>
                <a:cs typeface="Calibri"/>
              </a:rPr>
              <a:t>Fractions:</a:t>
            </a:r>
          </a:p>
        </p:txBody>
      </p:sp>
      <p:pic>
        <p:nvPicPr>
          <p:cNvPr id="16" name="Picture 15">
            <a:extLst>
              <a:ext uri="{FF2B5EF4-FFF2-40B4-BE49-F238E27FC236}">
                <a16:creationId xmlns:a16="http://schemas.microsoft.com/office/drawing/2014/main" id="{A16ADA1E-5222-CB84-4775-C4E58D7F4650}"/>
              </a:ext>
            </a:extLst>
          </p:cNvPr>
          <p:cNvPicPr>
            <a:picLocks noChangeAspect="1"/>
          </p:cNvPicPr>
          <p:nvPr/>
        </p:nvPicPr>
        <p:blipFill>
          <a:blip r:embed="rId2"/>
          <a:stretch>
            <a:fillRect/>
          </a:stretch>
        </p:blipFill>
        <p:spPr>
          <a:xfrm>
            <a:off x="5042410" y="4079509"/>
            <a:ext cx="1554892" cy="987233"/>
          </a:xfrm>
          <a:prstGeom prst="rect">
            <a:avLst/>
          </a:prstGeom>
        </p:spPr>
      </p:pic>
      <p:pic>
        <p:nvPicPr>
          <p:cNvPr id="18" name="Picture 17">
            <a:extLst>
              <a:ext uri="{FF2B5EF4-FFF2-40B4-BE49-F238E27FC236}">
                <a16:creationId xmlns:a16="http://schemas.microsoft.com/office/drawing/2014/main" id="{1F7FB6F6-F0A0-09FB-CA36-AFBAB51108DD}"/>
              </a:ext>
            </a:extLst>
          </p:cNvPr>
          <p:cNvPicPr>
            <a:picLocks noChangeAspect="1"/>
          </p:cNvPicPr>
          <p:nvPr/>
        </p:nvPicPr>
        <p:blipFill>
          <a:blip r:embed="rId3"/>
          <a:stretch>
            <a:fillRect/>
          </a:stretch>
        </p:blipFill>
        <p:spPr>
          <a:xfrm>
            <a:off x="2933973" y="4148762"/>
            <a:ext cx="1280638" cy="917980"/>
          </a:xfrm>
          <a:prstGeom prst="rect">
            <a:avLst/>
          </a:prstGeom>
        </p:spPr>
      </p:pic>
      <p:pic>
        <p:nvPicPr>
          <p:cNvPr id="20" name="Picture 19">
            <a:extLst>
              <a:ext uri="{FF2B5EF4-FFF2-40B4-BE49-F238E27FC236}">
                <a16:creationId xmlns:a16="http://schemas.microsoft.com/office/drawing/2014/main" id="{884AE463-96E8-6146-6B6B-9940C97D5A7D}"/>
              </a:ext>
            </a:extLst>
          </p:cNvPr>
          <p:cNvPicPr>
            <a:picLocks noChangeAspect="1"/>
          </p:cNvPicPr>
          <p:nvPr/>
        </p:nvPicPr>
        <p:blipFill>
          <a:blip r:embed="rId4"/>
          <a:stretch>
            <a:fillRect/>
          </a:stretch>
        </p:blipFill>
        <p:spPr>
          <a:xfrm>
            <a:off x="5107810" y="2553117"/>
            <a:ext cx="1428570" cy="802919"/>
          </a:xfrm>
          <a:prstGeom prst="rect">
            <a:avLst/>
          </a:prstGeom>
        </p:spPr>
      </p:pic>
      <p:pic>
        <p:nvPicPr>
          <p:cNvPr id="22" name="Picture 21">
            <a:extLst>
              <a:ext uri="{FF2B5EF4-FFF2-40B4-BE49-F238E27FC236}">
                <a16:creationId xmlns:a16="http://schemas.microsoft.com/office/drawing/2014/main" id="{DB634564-036C-4BA4-FCF1-3332B1C1C408}"/>
              </a:ext>
            </a:extLst>
          </p:cNvPr>
          <p:cNvPicPr>
            <a:picLocks noChangeAspect="1"/>
          </p:cNvPicPr>
          <p:nvPr/>
        </p:nvPicPr>
        <p:blipFill>
          <a:blip r:embed="rId5"/>
          <a:stretch>
            <a:fillRect/>
          </a:stretch>
        </p:blipFill>
        <p:spPr>
          <a:xfrm>
            <a:off x="2827912" y="2579747"/>
            <a:ext cx="1301454" cy="849253"/>
          </a:xfrm>
          <a:prstGeom prst="rect">
            <a:avLst/>
          </a:prstGeom>
        </p:spPr>
      </p:pic>
      <p:pic>
        <p:nvPicPr>
          <p:cNvPr id="24" name="Picture 23">
            <a:extLst>
              <a:ext uri="{FF2B5EF4-FFF2-40B4-BE49-F238E27FC236}">
                <a16:creationId xmlns:a16="http://schemas.microsoft.com/office/drawing/2014/main" id="{C155A2E3-0E7B-4D88-762C-EE415C304BBF}"/>
              </a:ext>
            </a:extLst>
          </p:cNvPr>
          <p:cNvPicPr>
            <a:picLocks noChangeAspect="1"/>
          </p:cNvPicPr>
          <p:nvPr/>
        </p:nvPicPr>
        <p:blipFill>
          <a:blip r:embed="rId6"/>
          <a:stretch>
            <a:fillRect/>
          </a:stretch>
        </p:blipFill>
        <p:spPr>
          <a:xfrm>
            <a:off x="409236" y="4148762"/>
            <a:ext cx="1696938" cy="774042"/>
          </a:xfrm>
          <a:prstGeom prst="rect">
            <a:avLst/>
          </a:prstGeom>
        </p:spPr>
      </p:pic>
      <p:pic>
        <p:nvPicPr>
          <p:cNvPr id="26" name="Picture 25">
            <a:extLst>
              <a:ext uri="{FF2B5EF4-FFF2-40B4-BE49-F238E27FC236}">
                <a16:creationId xmlns:a16="http://schemas.microsoft.com/office/drawing/2014/main" id="{32EDFF8F-75ED-9492-2683-21F630D5641C}"/>
              </a:ext>
            </a:extLst>
          </p:cNvPr>
          <p:cNvPicPr>
            <a:picLocks noChangeAspect="1"/>
          </p:cNvPicPr>
          <p:nvPr/>
        </p:nvPicPr>
        <p:blipFill>
          <a:blip r:embed="rId7"/>
          <a:srcRect b="34281"/>
          <a:stretch>
            <a:fillRect/>
          </a:stretch>
        </p:blipFill>
        <p:spPr>
          <a:xfrm>
            <a:off x="7660680" y="2515554"/>
            <a:ext cx="1254474" cy="802918"/>
          </a:xfrm>
          <a:prstGeom prst="rect">
            <a:avLst/>
          </a:prstGeom>
        </p:spPr>
      </p:pic>
      <p:pic>
        <p:nvPicPr>
          <p:cNvPr id="28" name="Picture 27">
            <a:extLst>
              <a:ext uri="{FF2B5EF4-FFF2-40B4-BE49-F238E27FC236}">
                <a16:creationId xmlns:a16="http://schemas.microsoft.com/office/drawing/2014/main" id="{73AC259C-D364-5D71-0164-F40C6A576309}"/>
              </a:ext>
            </a:extLst>
          </p:cNvPr>
          <p:cNvPicPr>
            <a:picLocks noChangeAspect="1"/>
          </p:cNvPicPr>
          <p:nvPr/>
        </p:nvPicPr>
        <p:blipFill>
          <a:blip r:embed="rId8"/>
          <a:stretch>
            <a:fillRect/>
          </a:stretch>
        </p:blipFill>
        <p:spPr>
          <a:xfrm>
            <a:off x="7492044" y="4089449"/>
            <a:ext cx="1591746" cy="862196"/>
          </a:xfrm>
          <a:prstGeom prst="rect">
            <a:avLst/>
          </a:prstGeom>
        </p:spPr>
      </p:pic>
      <p:pic>
        <p:nvPicPr>
          <p:cNvPr id="30" name="Picture 29">
            <a:extLst>
              <a:ext uri="{FF2B5EF4-FFF2-40B4-BE49-F238E27FC236}">
                <a16:creationId xmlns:a16="http://schemas.microsoft.com/office/drawing/2014/main" id="{DAC6C73C-2B37-531D-AAC6-F859583F7F34}"/>
              </a:ext>
            </a:extLst>
          </p:cNvPr>
          <p:cNvPicPr>
            <a:picLocks noChangeAspect="1"/>
          </p:cNvPicPr>
          <p:nvPr/>
        </p:nvPicPr>
        <p:blipFill>
          <a:blip r:embed="rId9"/>
          <a:stretch>
            <a:fillRect/>
          </a:stretch>
        </p:blipFill>
        <p:spPr>
          <a:xfrm>
            <a:off x="687034" y="2682661"/>
            <a:ext cx="1231418" cy="849253"/>
          </a:xfrm>
          <a:prstGeom prst="rect">
            <a:avLst/>
          </a:prstGeom>
        </p:spPr>
      </p:pic>
    </p:spTree>
    <p:extLst>
      <p:ext uri="{BB962C8B-B14F-4D97-AF65-F5344CB8AC3E}">
        <p14:creationId xmlns:p14="http://schemas.microsoft.com/office/powerpoint/2010/main" val="891423597"/>
      </p:ext>
    </p:extLst>
  </p:cSld>
  <p:clrMapOvr>
    <a:masterClrMapping/>
  </p:clrMapOvr>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Rectangle 4">
            <a:extLst>
              <a:ext uri="{FF2B5EF4-FFF2-40B4-BE49-F238E27FC236}">
                <a16:creationId xmlns:a16="http://schemas.microsoft.com/office/drawing/2014/main" id="{2F6571C9-2C4F-4281-9F36-8C3FA608E429}"/>
              </a:ext>
            </a:extLst>
          </p:cNvPr>
          <p:cNvSpPr/>
          <p:nvPr/>
        </p:nvSpPr>
        <p:spPr>
          <a:xfrm>
            <a:off x="422074" y="241788"/>
            <a:ext cx="4377160" cy="629019"/>
          </a:xfrm>
          <a:prstGeom prst="rect">
            <a:avLst/>
          </a:prstGeom>
          <a:noFill/>
        </p:spPr>
        <p:txBody>
          <a:bodyPr wrap="none" lIns="74295" tIns="37148" rIns="74295" bIns="37148" anchor="t">
            <a:spAutoFit/>
          </a:bodyPr>
          <a:lstStyle/>
          <a:p>
            <a:pPr algn="ctr"/>
            <a:r>
              <a:rPr lang="en-GB" sz="3600" b="1">
                <a:ln w="10160">
                  <a:solidFill>
                    <a:schemeClr val="tx1">
                      <a:lumMod val="50000"/>
                      <a:lumOff val="50000"/>
                    </a:schemeClr>
                  </a:solidFill>
                  <a:prstDash val="solid"/>
                </a:ln>
                <a:solidFill>
                  <a:srgbClr val="FFFFFF"/>
                </a:solidFill>
                <a:effectLst>
                  <a:outerShdw blurRad="38100" dist="22860" dir="5400000" algn="tl" rotWithShape="0">
                    <a:srgbClr val="000000">
                      <a:alpha val="30000"/>
                    </a:srgbClr>
                  </a:outerShdw>
                </a:effectLst>
                <a:latin typeface="Calibri"/>
                <a:ea typeface="Calibri"/>
                <a:cs typeface="Calibri"/>
              </a:rPr>
              <a:t>Fractions of Amounts:</a:t>
            </a:r>
          </a:p>
        </p:txBody>
      </p:sp>
      <p:pic>
        <p:nvPicPr>
          <p:cNvPr id="6" name="Picture 5">
            <a:extLst>
              <a:ext uri="{FF2B5EF4-FFF2-40B4-BE49-F238E27FC236}">
                <a16:creationId xmlns:a16="http://schemas.microsoft.com/office/drawing/2014/main" id="{F040491A-5651-9D61-E35C-BCEF84DCB608}"/>
              </a:ext>
            </a:extLst>
          </p:cNvPr>
          <p:cNvPicPr>
            <a:picLocks noChangeAspect="1"/>
          </p:cNvPicPr>
          <p:nvPr/>
        </p:nvPicPr>
        <p:blipFill>
          <a:blip r:embed="rId2"/>
          <a:srcRect b="9840"/>
          <a:stretch>
            <a:fillRect/>
          </a:stretch>
        </p:blipFill>
        <p:spPr>
          <a:xfrm>
            <a:off x="1355159" y="2869804"/>
            <a:ext cx="2184535" cy="950430"/>
          </a:xfrm>
          <a:prstGeom prst="rect">
            <a:avLst/>
          </a:prstGeom>
        </p:spPr>
      </p:pic>
      <p:pic>
        <p:nvPicPr>
          <p:cNvPr id="8" name="Picture 7">
            <a:extLst>
              <a:ext uri="{FF2B5EF4-FFF2-40B4-BE49-F238E27FC236}">
                <a16:creationId xmlns:a16="http://schemas.microsoft.com/office/drawing/2014/main" id="{D7D1FD9F-D7EB-AA10-CFA9-A0201C57DA1E}"/>
              </a:ext>
            </a:extLst>
          </p:cNvPr>
          <p:cNvPicPr>
            <a:picLocks noChangeAspect="1"/>
          </p:cNvPicPr>
          <p:nvPr/>
        </p:nvPicPr>
        <p:blipFill>
          <a:blip r:embed="rId3"/>
          <a:stretch>
            <a:fillRect/>
          </a:stretch>
        </p:blipFill>
        <p:spPr>
          <a:xfrm>
            <a:off x="5608432" y="2798671"/>
            <a:ext cx="1713275" cy="950430"/>
          </a:xfrm>
          <a:prstGeom prst="rect">
            <a:avLst/>
          </a:prstGeom>
        </p:spPr>
      </p:pic>
    </p:spTree>
    <p:extLst>
      <p:ext uri="{BB962C8B-B14F-4D97-AF65-F5344CB8AC3E}">
        <p14:creationId xmlns:p14="http://schemas.microsoft.com/office/powerpoint/2010/main" val="1896914028"/>
      </p:ext>
    </p:extLst>
  </p:cSld>
  <p:clrMapOvr>
    <a:masterClrMapping/>
  </p:clrMapOvr>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p:cNvPicPr>
            <a:picLocks noChangeAspect="1"/>
          </p:cNvPicPr>
          <p:nvPr/>
        </p:nvPicPr>
        <p:blipFill>
          <a:blip r:embed="rId2"/>
          <a:stretch>
            <a:fillRect/>
          </a:stretch>
        </p:blipFill>
        <p:spPr>
          <a:xfrm>
            <a:off x="544831" y="2398928"/>
            <a:ext cx="3236547" cy="1356806"/>
          </a:xfrm>
          <a:prstGeom prst="rect">
            <a:avLst/>
          </a:prstGeom>
        </p:spPr>
      </p:pic>
      <p:pic>
        <p:nvPicPr>
          <p:cNvPr id="3" name="Picture 2"/>
          <p:cNvPicPr>
            <a:picLocks noChangeAspect="1"/>
          </p:cNvPicPr>
          <p:nvPr/>
        </p:nvPicPr>
        <p:blipFill>
          <a:blip r:embed="rId3"/>
          <a:stretch>
            <a:fillRect/>
          </a:stretch>
        </p:blipFill>
        <p:spPr>
          <a:xfrm>
            <a:off x="3085307" y="3755734"/>
            <a:ext cx="4031934" cy="1772279"/>
          </a:xfrm>
          <a:prstGeom prst="rect">
            <a:avLst/>
          </a:prstGeom>
        </p:spPr>
      </p:pic>
      <p:pic>
        <p:nvPicPr>
          <p:cNvPr id="5" name="Picture 4"/>
          <p:cNvPicPr>
            <a:picLocks noChangeAspect="1"/>
          </p:cNvPicPr>
          <p:nvPr/>
        </p:nvPicPr>
        <p:blipFill>
          <a:blip r:embed="rId4"/>
          <a:stretch>
            <a:fillRect/>
          </a:stretch>
        </p:blipFill>
        <p:spPr>
          <a:xfrm>
            <a:off x="5846122" y="2280444"/>
            <a:ext cx="2959602" cy="1253822"/>
          </a:xfrm>
          <a:prstGeom prst="rect">
            <a:avLst/>
          </a:prstGeom>
        </p:spPr>
      </p:pic>
      <p:sp>
        <p:nvSpPr>
          <p:cNvPr id="6" name="Rectangle 5">
            <a:extLst>
              <a:ext uri="{FF2B5EF4-FFF2-40B4-BE49-F238E27FC236}">
                <a16:creationId xmlns:a16="http://schemas.microsoft.com/office/drawing/2014/main" id="{BB6FC10C-8D2F-464B-84C2-8C97D8D6DBFD}"/>
              </a:ext>
            </a:extLst>
          </p:cNvPr>
          <p:cNvSpPr/>
          <p:nvPr/>
        </p:nvSpPr>
        <p:spPr>
          <a:xfrm>
            <a:off x="191369" y="238125"/>
            <a:ext cx="2617063" cy="629019"/>
          </a:xfrm>
          <a:prstGeom prst="rect">
            <a:avLst/>
          </a:prstGeom>
          <a:noFill/>
        </p:spPr>
        <p:txBody>
          <a:bodyPr wrap="none" lIns="74295" tIns="37148" rIns="74295" bIns="37148" anchor="t">
            <a:spAutoFit/>
          </a:bodyPr>
          <a:lstStyle/>
          <a:p>
            <a:pPr algn="ctr"/>
            <a:r>
              <a:rPr lang="en-GB" sz="3600" b="1">
                <a:ln w="10160">
                  <a:solidFill>
                    <a:schemeClr val="tx1">
                      <a:lumMod val="50000"/>
                      <a:lumOff val="50000"/>
                    </a:schemeClr>
                  </a:solidFill>
                  <a:prstDash val="solid"/>
                </a:ln>
                <a:solidFill>
                  <a:srgbClr val="FFFFFF"/>
                </a:solidFill>
                <a:effectLst>
                  <a:outerShdw blurRad="38100" dist="22860" dir="5400000" algn="tl" rotWithShape="0">
                    <a:srgbClr val="000000">
                      <a:alpha val="30000"/>
                    </a:srgbClr>
                  </a:outerShdw>
                </a:effectLst>
                <a:latin typeface="Calibri"/>
                <a:ea typeface="Calibri"/>
                <a:cs typeface="Calibri"/>
              </a:rPr>
              <a:t>Percentages:</a:t>
            </a:r>
          </a:p>
        </p:txBody>
      </p:sp>
    </p:spTree>
    <p:extLst>
      <p:ext uri="{BB962C8B-B14F-4D97-AF65-F5344CB8AC3E}">
        <p14:creationId xmlns:p14="http://schemas.microsoft.com/office/powerpoint/2010/main" val="1546609539"/>
      </p:ext>
    </p:extLst>
  </p:cSld>
  <p:clrMapOvr>
    <a:masterClrMapping/>
  </p:clrMapOvr>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Rectangle 5">
            <a:extLst>
              <a:ext uri="{FF2B5EF4-FFF2-40B4-BE49-F238E27FC236}">
                <a16:creationId xmlns:a16="http://schemas.microsoft.com/office/drawing/2014/main" id="{2F35B9E5-551B-49C1-BA6B-A25B8D405E5E}"/>
              </a:ext>
            </a:extLst>
          </p:cNvPr>
          <p:cNvSpPr/>
          <p:nvPr/>
        </p:nvSpPr>
        <p:spPr>
          <a:xfrm>
            <a:off x="761862" y="5396"/>
            <a:ext cx="2992166" cy="975268"/>
          </a:xfrm>
          <a:prstGeom prst="rect">
            <a:avLst/>
          </a:prstGeom>
          <a:noFill/>
        </p:spPr>
        <p:txBody>
          <a:bodyPr wrap="none" lIns="74295" tIns="37148" rIns="74295" bIns="37148" anchor="t">
            <a:spAutoFit/>
          </a:bodyPr>
          <a:lstStyle/>
          <a:p>
            <a:pPr algn="ctr"/>
            <a:r>
              <a:rPr lang="en-GB" sz="4800" b="1">
                <a:ln w="10160">
                  <a:solidFill>
                    <a:schemeClr val="tx1">
                      <a:lumMod val="50000"/>
                      <a:lumOff val="50000"/>
                    </a:schemeClr>
                  </a:solidFill>
                  <a:prstDash val="solid"/>
                </a:ln>
                <a:solidFill>
                  <a:srgbClr val="FFFFFF"/>
                </a:solidFill>
                <a:latin typeface="Calibri"/>
                <a:ea typeface="Calibri"/>
                <a:cs typeface="Calibri"/>
              </a:rPr>
              <a:t>Reasoning</a:t>
            </a:r>
            <a:r>
              <a:rPr lang="en-GB" sz="5850" b="1">
                <a:ln w="10160">
                  <a:solidFill>
                    <a:schemeClr val="tx1">
                      <a:lumMod val="50000"/>
                      <a:lumOff val="50000"/>
                    </a:schemeClr>
                  </a:solidFill>
                  <a:prstDash val="solid"/>
                </a:ln>
                <a:solidFill>
                  <a:srgbClr val="FFFFFF"/>
                </a:solidFill>
                <a:effectLst>
                  <a:outerShdw blurRad="38100" dist="22860" dir="5400000" algn="tl" rotWithShape="0">
                    <a:srgbClr val="000000">
                      <a:alpha val="30000"/>
                    </a:srgbClr>
                  </a:outerShdw>
                </a:effectLst>
                <a:latin typeface="Nunito"/>
              </a:rPr>
              <a:t> </a:t>
            </a:r>
            <a:endParaRPr lang="en-GB" sz="5850" b="1">
              <a:ln w="10160">
                <a:solidFill>
                  <a:schemeClr val="tx1">
                    <a:lumMod val="50000"/>
                    <a:lumOff val="50000"/>
                  </a:schemeClr>
                </a:solidFill>
                <a:prstDash val="solid"/>
              </a:ln>
              <a:solidFill>
                <a:srgbClr val="FFFFFF"/>
              </a:solidFill>
              <a:effectLst>
                <a:outerShdw blurRad="38100" dist="22860" dir="5400000" algn="tl" rotWithShape="0">
                  <a:srgbClr val="000000">
                    <a:alpha val="30000"/>
                  </a:srgbClr>
                </a:outerShdw>
              </a:effectLst>
            </a:endParaRPr>
          </a:p>
        </p:txBody>
      </p:sp>
      <p:sp>
        <p:nvSpPr>
          <p:cNvPr id="2" name="Rectangle 1">
            <a:extLst>
              <a:ext uri="{FF2B5EF4-FFF2-40B4-BE49-F238E27FC236}">
                <a16:creationId xmlns:a16="http://schemas.microsoft.com/office/drawing/2014/main" id="{3C735458-C44E-4FF0-8D0B-1027277435EA}"/>
              </a:ext>
            </a:extLst>
          </p:cNvPr>
          <p:cNvSpPr/>
          <p:nvPr/>
        </p:nvSpPr>
        <p:spPr>
          <a:xfrm>
            <a:off x="308232" y="1311876"/>
            <a:ext cx="9586795" cy="5513048"/>
          </a:xfrm>
          <a:prstGeom prst="rect">
            <a:avLst/>
          </a:prstGeom>
        </p:spPr>
        <p:txBody>
          <a:bodyPr wrap="square" lIns="91440" tIns="45720" rIns="91440" bIns="45720" anchor="t">
            <a:spAutoFit/>
          </a:bodyPr>
          <a:lstStyle/>
          <a:p>
            <a:pPr marL="278130" indent="-278130">
              <a:buFont typeface="Arial" charset="0"/>
              <a:buChar char="•"/>
            </a:pPr>
            <a:r>
              <a:rPr lang="en-GB" sz="2400">
                <a:solidFill>
                  <a:schemeClr val="tx1"/>
                </a:solidFill>
                <a:latin typeface="Calibri"/>
                <a:ea typeface="Calibri"/>
                <a:cs typeface="Calibri"/>
              </a:rPr>
              <a:t>Papers 2 &amp; 3 (Reasoning) </a:t>
            </a:r>
          </a:p>
          <a:p>
            <a:pPr marL="278130" indent="-278130">
              <a:buFont typeface="Arial" charset="0"/>
              <a:buChar char="•"/>
            </a:pPr>
            <a:r>
              <a:rPr lang="en-GB" sz="2400">
                <a:solidFill>
                  <a:schemeClr val="tx1"/>
                </a:solidFill>
                <a:latin typeface="Calibri"/>
                <a:ea typeface="Calibri"/>
                <a:cs typeface="Calibri"/>
              </a:rPr>
              <a:t>40 minutes each </a:t>
            </a:r>
          </a:p>
          <a:p>
            <a:pPr marL="278130" indent="-278130">
              <a:buFont typeface="Arial" charset="0"/>
              <a:buChar char="•"/>
            </a:pPr>
            <a:r>
              <a:rPr lang="en-GB" sz="2400">
                <a:solidFill>
                  <a:schemeClr val="tx1"/>
                </a:solidFill>
                <a:latin typeface="Calibri"/>
                <a:ea typeface="Calibri"/>
                <a:cs typeface="Calibri"/>
              </a:rPr>
              <a:t>35 Marks </a:t>
            </a:r>
          </a:p>
          <a:p>
            <a:pPr marL="278130" indent="-278130">
              <a:buFont typeface="Arial" charset="0"/>
              <a:buChar char="•"/>
            </a:pPr>
            <a:r>
              <a:rPr lang="en-GB" sz="2400">
                <a:solidFill>
                  <a:schemeClr val="tx1"/>
                </a:solidFill>
                <a:latin typeface="Calibri"/>
                <a:ea typeface="Calibri"/>
                <a:cs typeface="Calibri"/>
              </a:rPr>
              <a:t>Range of question types worth up to 4 marks.</a:t>
            </a:r>
          </a:p>
          <a:p>
            <a:pPr marL="278130" indent="-278130">
              <a:buFont typeface="Arial" charset="0"/>
              <a:buChar char="•"/>
            </a:pPr>
            <a:r>
              <a:rPr lang="en-GB" sz="2400">
                <a:solidFill>
                  <a:schemeClr val="tx1"/>
                </a:solidFill>
                <a:latin typeface="Calibri"/>
                <a:ea typeface="Calibri"/>
                <a:cs typeface="Calibri"/>
              </a:rPr>
              <a:t>Focus on problem solving, fluency and applying mathematical reasoning.</a:t>
            </a:r>
          </a:p>
          <a:p>
            <a:pPr marL="231775" indent="-231775">
              <a:buFont typeface="Arial" charset="0"/>
              <a:buChar char="•"/>
            </a:pPr>
            <a:r>
              <a:rPr lang="en-GB" sz="2400">
                <a:solidFill>
                  <a:schemeClr val="tx1"/>
                </a:solidFill>
                <a:latin typeface="Calibri"/>
                <a:ea typeface="Calibri"/>
                <a:cs typeface="Calibri"/>
              </a:rPr>
              <a:t> Questions cover the following areas (called ‘content domains’): </a:t>
            </a:r>
          </a:p>
          <a:p>
            <a:pPr marL="1162050" lvl="1" indent="-266700">
              <a:buFont typeface="Arial" charset="0"/>
              <a:buChar char="•"/>
            </a:pPr>
            <a:r>
              <a:rPr lang="en-GB" sz="2400">
                <a:latin typeface="Calibri"/>
                <a:ea typeface="Calibri"/>
                <a:cs typeface="Calibri"/>
              </a:rPr>
              <a:t>Number and Place Value </a:t>
            </a:r>
          </a:p>
          <a:p>
            <a:pPr marL="1162050" lvl="1" indent="-266700">
              <a:buFont typeface="Arial" charset="0"/>
              <a:buChar char="•"/>
            </a:pPr>
            <a:r>
              <a:rPr lang="en-US" sz="2400">
                <a:latin typeface="Calibri"/>
                <a:ea typeface="Calibri"/>
                <a:cs typeface="Calibri"/>
              </a:rPr>
              <a:t>All 4 Operations </a:t>
            </a:r>
          </a:p>
          <a:p>
            <a:pPr marL="1162050" lvl="1" indent="-266700">
              <a:buFont typeface="Arial" charset="0"/>
              <a:buChar char="•"/>
            </a:pPr>
            <a:r>
              <a:rPr lang="en-US" sz="2400">
                <a:latin typeface="Calibri"/>
                <a:ea typeface="Calibri"/>
                <a:cs typeface="Calibri"/>
              </a:rPr>
              <a:t>Fractions, Decimals and Percentages.</a:t>
            </a:r>
            <a:endParaRPr lang="en-GB" sz="2400">
              <a:latin typeface="Calibri"/>
              <a:ea typeface="Calibri"/>
              <a:cs typeface="Calibri"/>
            </a:endParaRPr>
          </a:p>
          <a:p>
            <a:pPr marL="1162050" lvl="1" indent="-266700">
              <a:buFont typeface="Arial" charset="0"/>
              <a:buChar char="•"/>
            </a:pPr>
            <a:r>
              <a:rPr lang="en-US" sz="2400">
                <a:latin typeface="Calibri"/>
                <a:ea typeface="Calibri"/>
                <a:cs typeface="Calibri"/>
              </a:rPr>
              <a:t>Geometry – Properties of Shapes &amp; Position and Direction </a:t>
            </a:r>
          </a:p>
          <a:p>
            <a:pPr marL="1162050" lvl="1" indent="-266700">
              <a:buFont typeface="Arial" charset="0"/>
              <a:buChar char="•"/>
            </a:pPr>
            <a:r>
              <a:rPr lang="en-US" sz="2400">
                <a:latin typeface="Calibri"/>
                <a:ea typeface="Calibri"/>
                <a:cs typeface="Calibri"/>
              </a:rPr>
              <a:t>Statistics </a:t>
            </a:r>
          </a:p>
          <a:p>
            <a:pPr marL="1162050" lvl="1" indent="-266700">
              <a:buFont typeface="Arial" charset="0"/>
              <a:buChar char="•"/>
            </a:pPr>
            <a:r>
              <a:rPr lang="en-US" sz="2400">
                <a:latin typeface="Calibri"/>
                <a:ea typeface="Calibri"/>
                <a:cs typeface="Calibri"/>
              </a:rPr>
              <a:t>Measurement</a:t>
            </a:r>
          </a:p>
          <a:p>
            <a:pPr marL="1162050" lvl="1" indent="-266700">
              <a:buFont typeface="Arial" charset="0"/>
              <a:buChar char="•"/>
            </a:pPr>
            <a:r>
              <a:rPr lang="en-US" sz="2400">
                <a:latin typeface="Calibri"/>
                <a:ea typeface="Calibri"/>
                <a:cs typeface="Calibri"/>
              </a:rPr>
              <a:t>Algebra</a:t>
            </a:r>
          </a:p>
          <a:p>
            <a:pPr marL="1162050" lvl="1" indent="-266700">
              <a:buFont typeface="Arial" charset="0"/>
              <a:buChar char="•"/>
            </a:pPr>
            <a:r>
              <a:rPr lang="en-US" sz="2400">
                <a:latin typeface="Calibri"/>
                <a:ea typeface="Calibri"/>
                <a:cs typeface="Calibri"/>
              </a:rPr>
              <a:t>Ratio and Proportion</a:t>
            </a:r>
            <a:br>
              <a:rPr lang="en-US" sz="1600">
                <a:latin typeface="Overlock" panose="02000506030000020004" pitchFamily="2" charset="0"/>
                <a:ea typeface="Arial" charset="0"/>
                <a:cs typeface="Arial" charset="0"/>
              </a:rPr>
            </a:br>
            <a:endParaRPr lang="en-US" sz="1625">
              <a:latin typeface="Overlock" panose="02000506030000020004" pitchFamily="2" charset="0"/>
              <a:ea typeface="Arial" charset="0"/>
              <a:cs typeface="Arial" charset="0"/>
            </a:endParaRPr>
          </a:p>
        </p:txBody>
      </p:sp>
    </p:spTree>
    <p:extLst>
      <p:ext uri="{BB962C8B-B14F-4D97-AF65-F5344CB8AC3E}">
        <p14:creationId xmlns:p14="http://schemas.microsoft.com/office/powerpoint/2010/main" val="1505549145"/>
      </p:ext>
    </p:extLst>
  </p:cSld>
  <p:clrMapOvr>
    <a:masterClrMapping/>
  </p:clrMapOvr>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p:cNvPicPr>
            <a:picLocks noChangeAspect="1"/>
          </p:cNvPicPr>
          <p:nvPr/>
        </p:nvPicPr>
        <p:blipFill rotWithShape="1">
          <a:blip r:embed="rId2"/>
          <a:srcRect t="3312" b="9809"/>
          <a:stretch/>
        </p:blipFill>
        <p:spPr>
          <a:xfrm>
            <a:off x="1492167" y="1849978"/>
            <a:ext cx="6535163" cy="3754856"/>
          </a:xfrm>
          <a:prstGeom prst="rect">
            <a:avLst/>
          </a:prstGeom>
        </p:spPr>
      </p:pic>
      <p:sp>
        <p:nvSpPr>
          <p:cNvPr id="5" name="Rectangle 4">
            <a:extLst>
              <a:ext uri="{FF2B5EF4-FFF2-40B4-BE49-F238E27FC236}">
                <a16:creationId xmlns:a16="http://schemas.microsoft.com/office/drawing/2014/main" id="{A796935F-8FAF-4A04-9A64-983157641CA6}"/>
              </a:ext>
            </a:extLst>
          </p:cNvPr>
          <p:cNvSpPr/>
          <p:nvPr/>
        </p:nvSpPr>
        <p:spPr>
          <a:xfrm>
            <a:off x="537098" y="224097"/>
            <a:ext cx="1910138" cy="629019"/>
          </a:xfrm>
          <a:prstGeom prst="rect">
            <a:avLst/>
          </a:prstGeom>
          <a:noFill/>
        </p:spPr>
        <p:txBody>
          <a:bodyPr wrap="none" lIns="74295" tIns="37148" rIns="74295" bIns="37148">
            <a:spAutoFit/>
          </a:bodyPr>
          <a:lstStyle/>
          <a:p>
            <a:pPr algn="ctr"/>
            <a:r>
              <a:rPr lang="en-GB" sz="3600" b="1">
                <a:ln w="10160">
                  <a:solidFill>
                    <a:schemeClr val="tx1">
                      <a:lumMod val="50000"/>
                      <a:lumOff val="50000"/>
                    </a:schemeClr>
                  </a:solidFill>
                  <a:prstDash val="solid"/>
                </a:ln>
                <a:solidFill>
                  <a:srgbClr val="FFFFFF"/>
                </a:solidFill>
                <a:latin typeface="Calibri" panose="020F0502020204030204" pitchFamily="34" charset="0"/>
                <a:ea typeface="Calibri" panose="020F0502020204030204" pitchFamily="34" charset="0"/>
                <a:cs typeface="Calibri" panose="020F0502020204030204" pitchFamily="34" charset="0"/>
              </a:rPr>
              <a:t>Example:</a:t>
            </a:r>
          </a:p>
        </p:txBody>
      </p:sp>
    </p:spTree>
    <p:extLst>
      <p:ext uri="{BB962C8B-B14F-4D97-AF65-F5344CB8AC3E}">
        <p14:creationId xmlns:p14="http://schemas.microsoft.com/office/powerpoint/2010/main" val="2643813198"/>
      </p:ext>
    </p:extLst>
  </p:cSld>
  <p:clrMapOvr>
    <a:masterClrMapping/>
  </p:clrMapOvr>
  <p:transition spd="slow"/>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p:cNvPicPr>
            <a:picLocks noChangeAspect="1"/>
          </p:cNvPicPr>
          <p:nvPr/>
        </p:nvPicPr>
        <p:blipFill rotWithShape="1">
          <a:blip r:embed="rId2"/>
          <a:srcRect b="6554"/>
          <a:stretch/>
        </p:blipFill>
        <p:spPr>
          <a:xfrm>
            <a:off x="1440455" y="1718687"/>
            <a:ext cx="6519386" cy="4001076"/>
          </a:xfrm>
          <a:prstGeom prst="rect">
            <a:avLst/>
          </a:prstGeom>
        </p:spPr>
      </p:pic>
      <p:sp>
        <p:nvSpPr>
          <p:cNvPr id="4" name="Rectangle 3">
            <a:extLst>
              <a:ext uri="{FF2B5EF4-FFF2-40B4-BE49-F238E27FC236}">
                <a16:creationId xmlns:a16="http://schemas.microsoft.com/office/drawing/2014/main" id="{FB1E1A15-12CA-4F16-8F13-FFBA819EE7E8}"/>
              </a:ext>
            </a:extLst>
          </p:cNvPr>
          <p:cNvSpPr/>
          <p:nvPr/>
        </p:nvSpPr>
        <p:spPr>
          <a:xfrm>
            <a:off x="606239" y="221978"/>
            <a:ext cx="1910138" cy="629019"/>
          </a:xfrm>
          <a:prstGeom prst="rect">
            <a:avLst/>
          </a:prstGeom>
          <a:noFill/>
        </p:spPr>
        <p:txBody>
          <a:bodyPr wrap="none" lIns="74295" tIns="37148" rIns="74295" bIns="37148">
            <a:spAutoFit/>
          </a:bodyPr>
          <a:lstStyle/>
          <a:p>
            <a:pPr algn="ctr"/>
            <a:r>
              <a:rPr lang="en-GB" sz="3600" b="1">
                <a:ln w="10160">
                  <a:solidFill>
                    <a:schemeClr val="tx1">
                      <a:lumMod val="50000"/>
                      <a:lumOff val="50000"/>
                    </a:schemeClr>
                  </a:solidFill>
                  <a:prstDash val="solid"/>
                </a:ln>
                <a:solidFill>
                  <a:srgbClr val="FFFFFF"/>
                </a:solidFill>
                <a:effectLst>
                  <a:outerShdw blurRad="38100" dist="22860" dir="5400000" algn="tl" rotWithShape="0">
                    <a:srgbClr val="000000">
                      <a:alpha val="30000"/>
                    </a:srgbClr>
                  </a:outerShdw>
                </a:effectLst>
                <a:latin typeface="Calibri" panose="020F0502020204030204" pitchFamily="34" charset="0"/>
                <a:ea typeface="Calibri" panose="020F0502020204030204" pitchFamily="34" charset="0"/>
                <a:cs typeface="Calibri" panose="020F0502020204030204" pitchFamily="34" charset="0"/>
              </a:rPr>
              <a:t>Example:</a:t>
            </a:r>
          </a:p>
        </p:txBody>
      </p:sp>
    </p:spTree>
    <p:extLst>
      <p:ext uri="{BB962C8B-B14F-4D97-AF65-F5344CB8AC3E}">
        <p14:creationId xmlns:p14="http://schemas.microsoft.com/office/powerpoint/2010/main" val="3526527481"/>
      </p:ext>
    </p:extLst>
  </p:cSld>
  <p:clrMapOvr>
    <a:masterClrMapping/>
  </p:clrMapOvr>
  <p:transition spd="slow"/>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p:cNvPicPr>
            <a:picLocks noChangeAspect="1"/>
          </p:cNvPicPr>
          <p:nvPr/>
        </p:nvPicPr>
        <p:blipFill>
          <a:blip r:embed="rId2"/>
          <a:stretch>
            <a:fillRect/>
          </a:stretch>
        </p:blipFill>
        <p:spPr>
          <a:xfrm>
            <a:off x="1584766" y="1484083"/>
            <a:ext cx="6300739" cy="4730980"/>
          </a:xfrm>
          <a:prstGeom prst="rect">
            <a:avLst/>
          </a:prstGeom>
        </p:spPr>
      </p:pic>
      <p:sp>
        <p:nvSpPr>
          <p:cNvPr id="4" name="Rectangle 3">
            <a:extLst>
              <a:ext uri="{FF2B5EF4-FFF2-40B4-BE49-F238E27FC236}">
                <a16:creationId xmlns:a16="http://schemas.microsoft.com/office/drawing/2014/main" id="{C57D5F2B-DCB7-40EF-B079-F99DF18B4792}"/>
              </a:ext>
            </a:extLst>
          </p:cNvPr>
          <p:cNvSpPr/>
          <p:nvPr/>
        </p:nvSpPr>
        <p:spPr>
          <a:xfrm>
            <a:off x="629697" y="223838"/>
            <a:ext cx="1910138" cy="629019"/>
          </a:xfrm>
          <a:prstGeom prst="rect">
            <a:avLst/>
          </a:prstGeom>
          <a:noFill/>
        </p:spPr>
        <p:txBody>
          <a:bodyPr wrap="none" lIns="74295" tIns="37148" rIns="74295" bIns="37148">
            <a:spAutoFit/>
          </a:bodyPr>
          <a:lstStyle/>
          <a:p>
            <a:pPr algn="ctr"/>
            <a:r>
              <a:rPr lang="en-GB" sz="3600" b="1">
                <a:ln w="10160">
                  <a:solidFill>
                    <a:schemeClr val="tx1">
                      <a:lumMod val="50000"/>
                      <a:lumOff val="50000"/>
                    </a:schemeClr>
                  </a:solidFill>
                  <a:prstDash val="solid"/>
                </a:ln>
                <a:solidFill>
                  <a:srgbClr val="FFFFFF"/>
                </a:solidFill>
                <a:effectLst>
                  <a:outerShdw blurRad="38100" dist="22860" dir="5400000" algn="tl" rotWithShape="0">
                    <a:srgbClr val="000000">
                      <a:alpha val="30000"/>
                    </a:srgbClr>
                  </a:outerShdw>
                </a:effectLst>
                <a:latin typeface="Calibri" panose="020F0502020204030204" pitchFamily="34" charset="0"/>
                <a:ea typeface="Calibri" panose="020F0502020204030204" pitchFamily="34" charset="0"/>
                <a:cs typeface="Calibri" panose="020F0502020204030204" pitchFamily="34" charset="0"/>
              </a:rPr>
              <a:t>Example:</a:t>
            </a:r>
          </a:p>
        </p:txBody>
      </p:sp>
    </p:spTree>
    <p:extLst>
      <p:ext uri="{BB962C8B-B14F-4D97-AF65-F5344CB8AC3E}">
        <p14:creationId xmlns:p14="http://schemas.microsoft.com/office/powerpoint/2010/main" val="2113566542"/>
      </p:ext>
    </p:extLst>
  </p:cSld>
  <p:clrMapOvr>
    <a:masterClrMapping/>
  </p:clrMapOvr>
  <p:transition spd="slow"/>
</p:sld>
</file>

<file path=ppt/slides/slide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p:cNvPicPr>
            <a:picLocks noChangeAspect="1"/>
          </p:cNvPicPr>
          <p:nvPr/>
        </p:nvPicPr>
        <p:blipFill rotWithShape="1">
          <a:blip r:embed="rId2"/>
          <a:srcRect b="6066"/>
          <a:stretch/>
        </p:blipFill>
        <p:spPr>
          <a:xfrm>
            <a:off x="1570833" y="1453579"/>
            <a:ext cx="6372860" cy="4447159"/>
          </a:xfrm>
          <a:prstGeom prst="rect">
            <a:avLst/>
          </a:prstGeom>
        </p:spPr>
      </p:pic>
      <p:sp>
        <p:nvSpPr>
          <p:cNvPr id="4" name="Rectangle 3">
            <a:extLst>
              <a:ext uri="{FF2B5EF4-FFF2-40B4-BE49-F238E27FC236}">
                <a16:creationId xmlns:a16="http://schemas.microsoft.com/office/drawing/2014/main" id="{E324C47C-1CAF-4549-A94F-B14B02C7F0B5}"/>
              </a:ext>
            </a:extLst>
          </p:cNvPr>
          <p:cNvSpPr/>
          <p:nvPr/>
        </p:nvSpPr>
        <p:spPr>
          <a:xfrm>
            <a:off x="615764" y="228600"/>
            <a:ext cx="1910138" cy="629019"/>
          </a:xfrm>
          <a:prstGeom prst="rect">
            <a:avLst/>
          </a:prstGeom>
          <a:noFill/>
        </p:spPr>
        <p:txBody>
          <a:bodyPr wrap="none" lIns="74295" tIns="37148" rIns="74295" bIns="37148">
            <a:spAutoFit/>
          </a:bodyPr>
          <a:lstStyle/>
          <a:p>
            <a:pPr algn="ctr"/>
            <a:r>
              <a:rPr lang="en-GB" sz="3600" b="1">
                <a:ln w="10160">
                  <a:solidFill>
                    <a:schemeClr val="tx1">
                      <a:lumMod val="50000"/>
                      <a:lumOff val="50000"/>
                    </a:schemeClr>
                  </a:solidFill>
                  <a:prstDash val="solid"/>
                </a:ln>
                <a:solidFill>
                  <a:srgbClr val="FFFFFF"/>
                </a:solidFill>
                <a:latin typeface="Calibri" panose="020F0502020204030204" pitchFamily="34" charset="0"/>
                <a:ea typeface="Calibri" panose="020F0502020204030204" pitchFamily="34" charset="0"/>
                <a:cs typeface="Calibri" panose="020F0502020204030204" pitchFamily="34" charset="0"/>
              </a:rPr>
              <a:t>Example:</a:t>
            </a:r>
          </a:p>
        </p:txBody>
      </p:sp>
    </p:spTree>
    <p:extLst>
      <p:ext uri="{BB962C8B-B14F-4D97-AF65-F5344CB8AC3E}">
        <p14:creationId xmlns:p14="http://schemas.microsoft.com/office/powerpoint/2010/main" val="2131608909"/>
      </p:ext>
    </p:extLst>
  </p:cSld>
  <p:clrMapOvr>
    <a:masterClrMapping/>
  </p:clrMapOvr>
  <p:transition spd="slow"/>
</p:sld>
</file>

<file path=ppt/slides/slide5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p:cNvPicPr>
            <a:picLocks noChangeAspect="1"/>
          </p:cNvPicPr>
          <p:nvPr/>
        </p:nvPicPr>
        <p:blipFill>
          <a:blip r:embed="rId2"/>
          <a:stretch>
            <a:fillRect/>
          </a:stretch>
        </p:blipFill>
        <p:spPr>
          <a:xfrm>
            <a:off x="1832500" y="1427791"/>
            <a:ext cx="6032904" cy="4787271"/>
          </a:xfrm>
          <a:prstGeom prst="rect">
            <a:avLst/>
          </a:prstGeom>
        </p:spPr>
      </p:pic>
      <p:sp>
        <p:nvSpPr>
          <p:cNvPr id="5" name="Rectangle 4">
            <a:extLst>
              <a:ext uri="{FF2B5EF4-FFF2-40B4-BE49-F238E27FC236}">
                <a16:creationId xmlns:a16="http://schemas.microsoft.com/office/drawing/2014/main" id="{8681424F-6930-4776-B26C-1C3C6AEB433D}"/>
              </a:ext>
            </a:extLst>
          </p:cNvPr>
          <p:cNvSpPr/>
          <p:nvPr/>
        </p:nvSpPr>
        <p:spPr>
          <a:xfrm>
            <a:off x="720539" y="228600"/>
            <a:ext cx="1910138" cy="629019"/>
          </a:xfrm>
          <a:prstGeom prst="rect">
            <a:avLst/>
          </a:prstGeom>
          <a:noFill/>
        </p:spPr>
        <p:txBody>
          <a:bodyPr wrap="none" lIns="74295" tIns="37148" rIns="74295" bIns="37148">
            <a:spAutoFit/>
          </a:bodyPr>
          <a:lstStyle/>
          <a:p>
            <a:pPr algn="ctr"/>
            <a:r>
              <a:rPr lang="en-GB" sz="3600" b="1">
                <a:ln w="10160">
                  <a:solidFill>
                    <a:schemeClr val="tx1">
                      <a:lumMod val="50000"/>
                      <a:lumOff val="50000"/>
                    </a:schemeClr>
                  </a:solidFill>
                  <a:prstDash val="solid"/>
                </a:ln>
                <a:solidFill>
                  <a:srgbClr val="FFFFFF"/>
                </a:solidFill>
                <a:latin typeface="Calibri" panose="020F0502020204030204" pitchFamily="34" charset="0"/>
                <a:ea typeface="Calibri" panose="020F0502020204030204" pitchFamily="34" charset="0"/>
                <a:cs typeface="Calibri" panose="020F0502020204030204" pitchFamily="34" charset="0"/>
              </a:rPr>
              <a:t>Example:</a:t>
            </a:r>
          </a:p>
        </p:txBody>
      </p:sp>
    </p:spTree>
    <p:extLst>
      <p:ext uri="{BB962C8B-B14F-4D97-AF65-F5344CB8AC3E}">
        <p14:creationId xmlns:p14="http://schemas.microsoft.com/office/powerpoint/2010/main" val="1440369852"/>
      </p:ext>
    </p:extLst>
  </p:cSld>
  <p:clrMapOvr>
    <a:masterClrMapping/>
  </p:clrMapOvr>
  <p:transition spd="slow"/>
</p:sld>
</file>

<file path=ppt/slides/slide5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p:cNvPicPr>
            <a:picLocks noChangeAspect="1"/>
          </p:cNvPicPr>
          <p:nvPr/>
        </p:nvPicPr>
        <p:blipFill>
          <a:blip r:embed="rId2"/>
          <a:stretch>
            <a:fillRect/>
          </a:stretch>
        </p:blipFill>
        <p:spPr>
          <a:xfrm>
            <a:off x="1292769" y="1521482"/>
            <a:ext cx="6339473" cy="4693581"/>
          </a:xfrm>
          <a:prstGeom prst="rect">
            <a:avLst/>
          </a:prstGeom>
        </p:spPr>
      </p:pic>
      <p:sp>
        <p:nvSpPr>
          <p:cNvPr id="4" name="Rectangle 3">
            <a:extLst>
              <a:ext uri="{FF2B5EF4-FFF2-40B4-BE49-F238E27FC236}">
                <a16:creationId xmlns:a16="http://schemas.microsoft.com/office/drawing/2014/main" id="{24AFC14A-6026-44F6-9D24-38E715F9C7AA}"/>
              </a:ext>
            </a:extLst>
          </p:cNvPr>
          <p:cNvSpPr/>
          <p:nvPr/>
        </p:nvSpPr>
        <p:spPr>
          <a:xfrm>
            <a:off x="939613" y="233363"/>
            <a:ext cx="1910138" cy="629019"/>
          </a:xfrm>
          <a:prstGeom prst="rect">
            <a:avLst/>
          </a:prstGeom>
          <a:noFill/>
        </p:spPr>
        <p:txBody>
          <a:bodyPr wrap="none" lIns="74295" tIns="37148" rIns="74295" bIns="37148">
            <a:spAutoFit/>
          </a:bodyPr>
          <a:lstStyle/>
          <a:p>
            <a:pPr algn="ctr"/>
            <a:r>
              <a:rPr lang="en-GB" sz="3600" b="1">
                <a:ln w="10160">
                  <a:solidFill>
                    <a:schemeClr val="tx1">
                      <a:lumMod val="50000"/>
                      <a:lumOff val="50000"/>
                    </a:schemeClr>
                  </a:solidFill>
                  <a:prstDash val="solid"/>
                </a:ln>
                <a:solidFill>
                  <a:srgbClr val="FFFFFF"/>
                </a:solidFill>
                <a:effectLst>
                  <a:outerShdw blurRad="38100" dist="22860" dir="5400000" algn="tl" rotWithShape="0">
                    <a:srgbClr val="000000">
                      <a:alpha val="30000"/>
                    </a:srgbClr>
                  </a:outerShdw>
                </a:effectLst>
                <a:latin typeface="Calibri" panose="020F0502020204030204" pitchFamily="34" charset="0"/>
                <a:ea typeface="Calibri" panose="020F0502020204030204" pitchFamily="34" charset="0"/>
                <a:cs typeface="Calibri" panose="020F0502020204030204" pitchFamily="34" charset="0"/>
              </a:rPr>
              <a:t>Example:</a:t>
            </a:r>
          </a:p>
        </p:txBody>
      </p:sp>
    </p:spTree>
    <p:extLst>
      <p:ext uri="{BB962C8B-B14F-4D97-AF65-F5344CB8AC3E}">
        <p14:creationId xmlns:p14="http://schemas.microsoft.com/office/powerpoint/2010/main" val="539812347"/>
      </p:ext>
    </p:extLst>
  </p:cSld>
  <p:clrMapOvr>
    <a:masterClrMapping/>
  </p:clrMapOvr>
  <p:transition spd="slow"/>
</p:sld>
</file>

<file path=ppt/slides/slide6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p:cNvPicPr>
            <a:picLocks noChangeAspect="1"/>
          </p:cNvPicPr>
          <p:nvPr/>
        </p:nvPicPr>
        <p:blipFill>
          <a:blip r:embed="rId2"/>
          <a:stretch>
            <a:fillRect/>
          </a:stretch>
        </p:blipFill>
        <p:spPr>
          <a:xfrm>
            <a:off x="1819195" y="1459123"/>
            <a:ext cx="6464270" cy="4529064"/>
          </a:xfrm>
          <a:prstGeom prst="rect">
            <a:avLst/>
          </a:prstGeom>
        </p:spPr>
      </p:pic>
      <p:sp>
        <p:nvSpPr>
          <p:cNvPr id="4" name="Rectangle 3">
            <a:extLst>
              <a:ext uri="{FF2B5EF4-FFF2-40B4-BE49-F238E27FC236}">
                <a16:creationId xmlns:a16="http://schemas.microsoft.com/office/drawing/2014/main" id="{0EB98CB2-58FF-4F50-9690-01D38E6F3D9F}"/>
              </a:ext>
            </a:extLst>
          </p:cNvPr>
          <p:cNvSpPr/>
          <p:nvPr/>
        </p:nvSpPr>
        <p:spPr>
          <a:xfrm>
            <a:off x="787214" y="240978"/>
            <a:ext cx="1910138" cy="629019"/>
          </a:xfrm>
          <a:prstGeom prst="rect">
            <a:avLst/>
          </a:prstGeom>
          <a:noFill/>
        </p:spPr>
        <p:txBody>
          <a:bodyPr wrap="none" lIns="74295" tIns="37148" rIns="74295" bIns="37148">
            <a:spAutoFit/>
          </a:bodyPr>
          <a:lstStyle/>
          <a:p>
            <a:pPr algn="ctr"/>
            <a:r>
              <a:rPr lang="en-GB" sz="3600" b="1">
                <a:ln w="10160">
                  <a:solidFill>
                    <a:schemeClr val="tx1">
                      <a:lumMod val="50000"/>
                      <a:lumOff val="50000"/>
                    </a:schemeClr>
                  </a:solidFill>
                  <a:prstDash val="solid"/>
                </a:ln>
                <a:solidFill>
                  <a:srgbClr val="FFFFFF"/>
                </a:solidFill>
                <a:effectLst>
                  <a:outerShdw blurRad="38100" dist="22860" dir="5400000" algn="tl" rotWithShape="0">
                    <a:srgbClr val="000000">
                      <a:alpha val="30000"/>
                    </a:srgbClr>
                  </a:outerShdw>
                </a:effectLst>
                <a:latin typeface="Calibri" panose="020F0502020204030204" pitchFamily="34" charset="0"/>
                <a:ea typeface="Calibri" panose="020F0502020204030204" pitchFamily="34" charset="0"/>
                <a:cs typeface="Calibri" panose="020F0502020204030204" pitchFamily="34" charset="0"/>
              </a:rPr>
              <a:t>Example:</a:t>
            </a:r>
          </a:p>
        </p:txBody>
      </p:sp>
    </p:spTree>
    <p:extLst>
      <p:ext uri="{BB962C8B-B14F-4D97-AF65-F5344CB8AC3E}">
        <p14:creationId xmlns:p14="http://schemas.microsoft.com/office/powerpoint/2010/main" val="3138941421"/>
      </p:ext>
    </p:extLst>
  </p:cSld>
  <p:clrMapOvr>
    <a:masterClrMapping/>
  </p:clrMapOvr>
  <p:transition spd="slow"/>
</p:sld>
</file>

<file path=ppt/slides/slide6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3">
            <a:extLst>
              <a:ext uri="{FF2B5EF4-FFF2-40B4-BE49-F238E27FC236}">
                <a16:creationId xmlns:a16="http://schemas.microsoft.com/office/drawing/2014/main" id="{272755BC-1E85-4880-AC85-137F6ECAC79B}"/>
              </a:ext>
            </a:extLst>
          </p:cNvPr>
          <p:cNvSpPr/>
          <p:nvPr/>
        </p:nvSpPr>
        <p:spPr>
          <a:xfrm>
            <a:off x="844364" y="195262"/>
            <a:ext cx="1910138" cy="629019"/>
          </a:xfrm>
          <a:prstGeom prst="rect">
            <a:avLst/>
          </a:prstGeom>
          <a:noFill/>
        </p:spPr>
        <p:txBody>
          <a:bodyPr wrap="none" lIns="74295" tIns="37148" rIns="74295" bIns="37148">
            <a:spAutoFit/>
          </a:bodyPr>
          <a:lstStyle/>
          <a:p>
            <a:pPr algn="ctr"/>
            <a:r>
              <a:rPr lang="en-GB" sz="3600" b="1">
                <a:ln w="10160">
                  <a:solidFill>
                    <a:schemeClr val="tx1">
                      <a:lumMod val="50000"/>
                      <a:lumOff val="50000"/>
                    </a:schemeClr>
                  </a:solidFill>
                  <a:prstDash val="solid"/>
                </a:ln>
                <a:solidFill>
                  <a:srgbClr val="FFFFFF"/>
                </a:solidFill>
                <a:latin typeface="Calibri" panose="020F0502020204030204" pitchFamily="34" charset="0"/>
                <a:ea typeface="Calibri" panose="020F0502020204030204" pitchFamily="34" charset="0"/>
                <a:cs typeface="Calibri" panose="020F0502020204030204" pitchFamily="34" charset="0"/>
              </a:rPr>
              <a:t>Example:</a:t>
            </a:r>
          </a:p>
        </p:txBody>
      </p:sp>
      <p:pic>
        <p:nvPicPr>
          <p:cNvPr id="5" name="Picture 4">
            <a:extLst>
              <a:ext uri="{FF2B5EF4-FFF2-40B4-BE49-F238E27FC236}">
                <a16:creationId xmlns:a16="http://schemas.microsoft.com/office/drawing/2014/main" id="{304045E2-3544-4368-5660-C783CBD43953}"/>
              </a:ext>
            </a:extLst>
          </p:cNvPr>
          <p:cNvPicPr>
            <a:picLocks noChangeAspect="1"/>
          </p:cNvPicPr>
          <p:nvPr/>
        </p:nvPicPr>
        <p:blipFill>
          <a:blip r:embed="rId2"/>
          <a:stretch>
            <a:fillRect/>
          </a:stretch>
        </p:blipFill>
        <p:spPr>
          <a:xfrm>
            <a:off x="1942417" y="1519642"/>
            <a:ext cx="5806273" cy="4562071"/>
          </a:xfrm>
          <a:prstGeom prst="rect">
            <a:avLst/>
          </a:prstGeom>
        </p:spPr>
      </p:pic>
    </p:spTree>
    <p:extLst>
      <p:ext uri="{BB962C8B-B14F-4D97-AF65-F5344CB8AC3E}">
        <p14:creationId xmlns:p14="http://schemas.microsoft.com/office/powerpoint/2010/main" val="3732511992"/>
      </p:ext>
    </p:extLst>
  </p:cSld>
  <p:clrMapOvr>
    <a:masterClrMapping/>
  </p:clrMapOvr>
  <p:transition spd="slow"/>
</p:sld>
</file>

<file path=ppt/slides/slide6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3" name="Picture 12">
            <a:extLst>
              <a:ext uri="{FF2B5EF4-FFF2-40B4-BE49-F238E27FC236}">
                <a16:creationId xmlns:a16="http://schemas.microsoft.com/office/drawing/2014/main" id="{34D9A1D2-EA62-A91F-D89F-2EAD7D205E35}"/>
              </a:ext>
            </a:extLst>
          </p:cNvPr>
          <p:cNvPicPr>
            <a:picLocks noChangeAspect="1"/>
          </p:cNvPicPr>
          <p:nvPr/>
        </p:nvPicPr>
        <p:blipFill>
          <a:blip r:embed="rId2"/>
          <a:stretch>
            <a:fillRect/>
          </a:stretch>
        </p:blipFill>
        <p:spPr>
          <a:xfrm rot="21107337">
            <a:off x="2764334" y="2264498"/>
            <a:ext cx="2088546" cy="2955632"/>
          </a:xfrm>
          <a:prstGeom prst="rect">
            <a:avLst/>
          </a:prstGeom>
        </p:spPr>
      </p:pic>
      <p:pic>
        <p:nvPicPr>
          <p:cNvPr id="15" name="Picture 14">
            <a:extLst>
              <a:ext uri="{FF2B5EF4-FFF2-40B4-BE49-F238E27FC236}">
                <a16:creationId xmlns:a16="http://schemas.microsoft.com/office/drawing/2014/main" id="{1D4179C6-89F2-D87E-B606-A0A8B9E5EABB}"/>
              </a:ext>
            </a:extLst>
          </p:cNvPr>
          <p:cNvPicPr>
            <a:picLocks noChangeAspect="1"/>
          </p:cNvPicPr>
          <p:nvPr/>
        </p:nvPicPr>
        <p:blipFill>
          <a:blip r:embed="rId3"/>
          <a:stretch>
            <a:fillRect/>
          </a:stretch>
        </p:blipFill>
        <p:spPr>
          <a:xfrm rot="400614">
            <a:off x="4824262" y="2242541"/>
            <a:ext cx="2101844" cy="2993994"/>
          </a:xfrm>
          <a:prstGeom prst="rect">
            <a:avLst/>
          </a:prstGeom>
        </p:spPr>
      </p:pic>
      <p:pic>
        <p:nvPicPr>
          <p:cNvPr id="11" name="Picture 10">
            <a:extLst>
              <a:ext uri="{FF2B5EF4-FFF2-40B4-BE49-F238E27FC236}">
                <a16:creationId xmlns:a16="http://schemas.microsoft.com/office/drawing/2014/main" id="{63E9BA9B-0892-6C27-E3DE-7083A45E779F}"/>
              </a:ext>
            </a:extLst>
          </p:cNvPr>
          <p:cNvPicPr>
            <a:picLocks noChangeAspect="1"/>
          </p:cNvPicPr>
          <p:nvPr/>
        </p:nvPicPr>
        <p:blipFill>
          <a:blip r:embed="rId4"/>
          <a:stretch>
            <a:fillRect/>
          </a:stretch>
        </p:blipFill>
        <p:spPr>
          <a:xfrm rot="20627880">
            <a:off x="708163" y="2682144"/>
            <a:ext cx="2127218" cy="2979613"/>
          </a:xfrm>
          <a:prstGeom prst="rect">
            <a:avLst/>
          </a:prstGeom>
        </p:spPr>
      </p:pic>
      <p:pic>
        <p:nvPicPr>
          <p:cNvPr id="17" name="Picture 16">
            <a:extLst>
              <a:ext uri="{FF2B5EF4-FFF2-40B4-BE49-F238E27FC236}">
                <a16:creationId xmlns:a16="http://schemas.microsoft.com/office/drawing/2014/main" id="{E7F9D6CF-6048-8607-3CDC-3D55F7C85AE5}"/>
              </a:ext>
            </a:extLst>
          </p:cNvPr>
          <p:cNvPicPr>
            <a:picLocks noChangeAspect="1"/>
          </p:cNvPicPr>
          <p:nvPr/>
        </p:nvPicPr>
        <p:blipFill>
          <a:blip r:embed="rId5"/>
          <a:stretch>
            <a:fillRect/>
          </a:stretch>
        </p:blipFill>
        <p:spPr>
          <a:xfrm rot="1495216">
            <a:off x="6806287" y="2780511"/>
            <a:ext cx="2221111" cy="3072408"/>
          </a:xfrm>
          <a:prstGeom prst="rect">
            <a:avLst/>
          </a:prstGeom>
        </p:spPr>
      </p:pic>
    </p:spTree>
    <p:extLst>
      <p:ext uri="{BB962C8B-B14F-4D97-AF65-F5344CB8AC3E}">
        <p14:creationId xmlns:p14="http://schemas.microsoft.com/office/powerpoint/2010/main" val="442539550"/>
      </p:ext>
    </p:extLst>
  </p:cSld>
  <p:clrMapOvr>
    <a:masterClrMapping/>
  </p:clrMapOvr>
</p:sld>
</file>

<file path=ppt/slides/slide63.xml><?xml version="1.0" encoding="utf-8"?>
<p:sld xmlns:a="http://schemas.openxmlformats.org/drawingml/2006/main" xmlns:r="http://schemas.openxmlformats.org/officeDocument/2006/relationships" xmlns:p="http://schemas.openxmlformats.org/presentationml/2006/main">
  <p:cSld>
    <p:spTree>
      <p:nvGrpSpPr>
        <p:cNvPr id="1" name="Shape 101">
          <a:extLst>
            <a:ext uri="{FF2B5EF4-FFF2-40B4-BE49-F238E27FC236}">
              <a16:creationId xmlns:a16="http://schemas.microsoft.com/office/drawing/2014/main" id="{8F73F323-E7A8-FDB6-6561-98EE18F08130}"/>
            </a:ext>
          </a:extLst>
        </p:cNvPr>
        <p:cNvGrpSpPr/>
        <p:nvPr/>
      </p:nvGrpSpPr>
      <p:grpSpPr>
        <a:xfrm>
          <a:off x="0" y="0"/>
          <a:ext cx="0" cy="0"/>
          <a:chOff x="0" y="0"/>
          <a:chExt cx="0" cy="0"/>
        </a:xfrm>
      </p:grpSpPr>
      <p:sp>
        <p:nvSpPr>
          <p:cNvPr id="2" name="Rectangle 1">
            <a:extLst>
              <a:ext uri="{FF2B5EF4-FFF2-40B4-BE49-F238E27FC236}">
                <a16:creationId xmlns:a16="http://schemas.microsoft.com/office/drawing/2014/main" id="{1F162207-25A5-CDCE-6E8A-D2A5A998C47E}"/>
              </a:ext>
            </a:extLst>
          </p:cNvPr>
          <p:cNvSpPr/>
          <p:nvPr/>
        </p:nvSpPr>
        <p:spPr>
          <a:xfrm>
            <a:off x="0" y="0"/>
            <a:ext cx="9906000" cy="6858000"/>
          </a:xfrm>
          <a:prstGeom prst="rect">
            <a:avLst/>
          </a:prstGeom>
          <a:solidFill>
            <a:schemeClr val="tx1"/>
          </a:solidFill>
          <a:ln>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p>
        </p:txBody>
      </p:sp>
      <p:pic>
        <p:nvPicPr>
          <p:cNvPr id="5" name="Picture 4">
            <a:extLst>
              <a:ext uri="{FF2B5EF4-FFF2-40B4-BE49-F238E27FC236}">
                <a16:creationId xmlns:a16="http://schemas.microsoft.com/office/drawing/2014/main" id="{433BB9E3-1111-B4C3-850E-678FC1F2EE0E}"/>
              </a:ext>
            </a:extLst>
          </p:cNvPr>
          <p:cNvPicPr>
            <a:picLocks noChangeAspect="1"/>
          </p:cNvPicPr>
          <p:nvPr/>
        </p:nvPicPr>
        <p:blipFill>
          <a:blip r:embed="rId3"/>
          <a:stretch>
            <a:fillRect/>
          </a:stretch>
        </p:blipFill>
        <p:spPr>
          <a:xfrm>
            <a:off x="4119994" y="365058"/>
            <a:ext cx="1987463" cy="2004565"/>
          </a:xfrm>
          <a:prstGeom prst="rect">
            <a:avLst/>
          </a:prstGeom>
        </p:spPr>
      </p:pic>
      <p:pic>
        <p:nvPicPr>
          <p:cNvPr id="7" name="Picture 4">
            <a:extLst>
              <a:ext uri="{FF2B5EF4-FFF2-40B4-BE49-F238E27FC236}">
                <a16:creationId xmlns:a16="http://schemas.microsoft.com/office/drawing/2014/main" id="{906CF43E-0F12-D8A7-D397-0E1368F4563A}"/>
              </a:ext>
            </a:extLst>
          </p:cNvPr>
          <p:cNvPicPr>
            <a:picLocks noChangeAspect="1"/>
          </p:cNvPicPr>
          <p:nvPr/>
        </p:nvPicPr>
        <p:blipFill>
          <a:blip r:embed="rId4"/>
          <a:stretch>
            <a:fillRect/>
          </a:stretch>
        </p:blipFill>
        <p:spPr>
          <a:xfrm>
            <a:off x="3734535" y="6158438"/>
            <a:ext cx="2436930" cy="510052"/>
          </a:xfrm>
          <a:prstGeom prst="rect">
            <a:avLst/>
          </a:prstGeom>
          <a:noFill/>
          <a:ln cap="flat">
            <a:noFill/>
          </a:ln>
        </p:spPr>
      </p:pic>
      <p:sp>
        <p:nvSpPr>
          <p:cNvPr id="8" name="TextBox 7">
            <a:extLst>
              <a:ext uri="{FF2B5EF4-FFF2-40B4-BE49-F238E27FC236}">
                <a16:creationId xmlns:a16="http://schemas.microsoft.com/office/drawing/2014/main" id="{D96994C1-1C0E-D9B6-9CAC-4DA71B28F786}"/>
              </a:ext>
            </a:extLst>
          </p:cNvPr>
          <p:cNvSpPr txBox="1"/>
          <p:nvPr/>
        </p:nvSpPr>
        <p:spPr>
          <a:xfrm>
            <a:off x="729177" y="2734681"/>
            <a:ext cx="8769096" cy="2308324"/>
          </a:xfrm>
          <a:prstGeom prst="rect">
            <a:avLst/>
          </a:prstGeom>
          <a:noFill/>
        </p:spPr>
        <p:txBody>
          <a:bodyPr wrap="square" rtlCol="0">
            <a:spAutoFit/>
          </a:bodyPr>
          <a:lstStyle/>
          <a:p>
            <a:pPr algn="ctr"/>
            <a:r>
              <a:rPr lang="en-GB" sz="7200" b="1">
                <a:solidFill>
                  <a:schemeClr val="bg1"/>
                </a:solidFill>
                <a:latin typeface="Calibri" panose="020F0502020204030204" pitchFamily="34" charset="0"/>
                <a:ea typeface="Calibri" panose="020F0502020204030204" pitchFamily="34" charset="0"/>
                <a:cs typeface="Calibri" panose="020F0502020204030204" pitchFamily="34" charset="0"/>
              </a:rPr>
              <a:t>Thank you</a:t>
            </a:r>
            <a:br>
              <a:rPr lang="en-GB" sz="7200" b="1">
                <a:solidFill>
                  <a:schemeClr val="bg1"/>
                </a:solidFill>
                <a:latin typeface="Calibri" panose="020F0502020204030204" pitchFamily="34" charset="0"/>
                <a:ea typeface="Calibri" panose="020F0502020204030204" pitchFamily="34" charset="0"/>
                <a:cs typeface="Calibri" panose="020F0502020204030204" pitchFamily="34" charset="0"/>
              </a:rPr>
            </a:br>
            <a:r>
              <a:rPr lang="en-GB" sz="7200" b="1">
                <a:solidFill>
                  <a:schemeClr val="bg1"/>
                </a:solidFill>
                <a:latin typeface="Calibri" panose="020F0502020204030204" pitchFamily="34" charset="0"/>
                <a:ea typeface="Calibri" panose="020F0502020204030204" pitchFamily="34" charset="0"/>
                <a:cs typeface="Calibri" panose="020F0502020204030204" pitchFamily="34" charset="0"/>
              </a:rPr>
              <a:t>for your support</a:t>
            </a:r>
          </a:p>
        </p:txBody>
      </p:sp>
    </p:spTree>
    <p:extLst>
      <p:ext uri="{BB962C8B-B14F-4D97-AF65-F5344CB8AC3E}">
        <p14:creationId xmlns:p14="http://schemas.microsoft.com/office/powerpoint/2010/main" val="2385868144"/>
      </p:ext>
    </p:extLst>
  </p:cSld>
  <p:clrMapOvr>
    <a:masterClrMapping/>
  </p:clrMapOvr>
</p:sld>
</file>

<file path=ppt/theme/theme1.xml><?xml version="1.0" encoding="utf-8"?>
<a:theme xmlns:a="http://schemas.openxmlformats.org/drawingml/2006/main" name="Office Theme">
  <a:themeElements>
    <a:clrScheme name="Office Theme">
      <a:dk1>
        <a:srgbClr val="000000"/>
      </a:dk1>
      <a:lt1>
        <a:srgbClr val="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Office Theme">
  <a:themeElements>
    <a:clrScheme name="Office">
      <a:dk1>
        <a:srgbClr val="000000"/>
      </a:dk1>
      <a:lt1>
        <a:srgbClr val="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p:properties xmlns:p="http://schemas.microsoft.com/office/2006/metadata/properties" xmlns:xsi="http://www.w3.org/2001/XMLSchema-instance" xmlns:pc="http://schemas.microsoft.com/office/infopath/2007/PartnerControls">
  <documentManagement>
    <WeekNumber xmlns="59f9df3a-a1a5-4f91-a46f-7952b19fcb50" xsi:nil="true"/>
    <lcf76f155ced4ddcb4097134ff3c332f xmlns="59f9df3a-a1a5-4f91-a46f-7952b19fcb50">
      <Terms xmlns="http://schemas.microsoft.com/office/infopath/2007/PartnerControls"/>
    </lcf76f155ced4ddcb4097134ff3c332f>
    <TaxCatchAll xmlns="f7dcca90-b9be-4fca-ade6-46a9f3e067e8" xsi:nil="true"/>
  </documentManagement>
</p:properties>
</file>

<file path=customXml/item2.xml><?xml version="1.0" encoding="utf-8"?>
<?mso-contentType ?>
<FormTemplates xmlns="http://schemas.microsoft.com/sharepoint/v3/contenttype/forms">
  <Display>DocumentLibraryForm</Display>
  <Edit>DocumentLibraryForm</Edit>
  <New>DocumentLibraryForm</New>
</FormTemplates>
</file>

<file path=customXml/item3.xml><?xml version="1.0" encoding="utf-8"?>
<ct:contentTypeSchema xmlns:ct="http://schemas.microsoft.com/office/2006/metadata/contentType" xmlns:ma="http://schemas.microsoft.com/office/2006/metadata/properties/metaAttributes" ct:_="" ma:_="" ma:contentTypeName="Document" ma:contentTypeID="0x010100B53471AFE01BA645AF31FF09C5F60BE0" ma:contentTypeVersion="18" ma:contentTypeDescription="Create a new document." ma:contentTypeScope="" ma:versionID="2bbb8b3041ed422808c23a380da83c1e">
  <xsd:schema xmlns:xsd="http://www.w3.org/2001/XMLSchema" xmlns:xs="http://www.w3.org/2001/XMLSchema" xmlns:p="http://schemas.microsoft.com/office/2006/metadata/properties" xmlns:ns2="59f9df3a-a1a5-4f91-a46f-7952b19fcb50" xmlns:ns3="f7dcca90-b9be-4fca-ade6-46a9f3e067e8" targetNamespace="http://schemas.microsoft.com/office/2006/metadata/properties" ma:root="true" ma:fieldsID="914b61980a82dac8ddcacdf54b613d3b" ns2:_="" ns3:_="">
    <xsd:import namespace="59f9df3a-a1a5-4f91-a46f-7952b19fcb50"/>
    <xsd:import namespace="f7dcca90-b9be-4fca-ade6-46a9f3e067e8"/>
    <xsd:element name="properties">
      <xsd:complexType>
        <xsd:sequence>
          <xsd:element name="documentManagement">
            <xsd:complexType>
              <xsd:all>
                <xsd:element ref="ns2:MediaServiceMetadata" minOccurs="0"/>
                <xsd:element ref="ns2:MediaServiceFastMetadata" minOccurs="0"/>
                <xsd:element ref="ns2:MediaServiceObjectDetectorVersions" minOccurs="0"/>
                <xsd:element ref="ns2:MediaLengthInSeconds" minOccurs="0"/>
                <xsd:element ref="ns2:MediaServiceDateTaken" minOccurs="0"/>
                <xsd:element ref="ns2:MediaServiceLocation" minOccurs="0"/>
                <xsd:element ref="ns2:MediaServiceGenerationTime" minOccurs="0"/>
                <xsd:element ref="ns2:MediaServiceEventHashCode" minOccurs="0"/>
                <xsd:element ref="ns2:lcf76f155ced4ddcb4097134ff3c332f" minOccurs="0"/>
                <xsd:element ref="ns3:TaxCatchAll" minOccurs="0"/>
                <xsd:element ref="ns2:MediaServiceOCR" minOccurs="0"/>
                <xsd:element ref="ns3:SharedWithUsers" minOccurs="0"/>
                <xsd:element ref="ns3:SharedWithDetails" minOccurs="0"/>
                <xsd:element ref="ns2:MediaServiceSearchProperties" minOccurs="0"/>
                <xsd:element ref="ns2:WeekNumber" minOccurs="0"/>
                <xsd:element ref="ns2:MediaServiceBillingMetadata"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59f9df3a-a1a5-4f91-a46f-7952b19fcb50" elementFormDefault="qualified">
    <xsd:import namespace="http://schemas.microsoft.com/office/2006/documentManagement/types"/>
    <xsd:import namespace="http://schemas.microsoft.com/office/infopath/2007/PartnerControls"/>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element name="MediaServiceObjectDetectorVersions" ma:index="10" nillable="true" ma:displayName="MediaServiceObjectDetectorVersions" ma:hidden="true" ma:indexed="true" ma:internalName="MediaServiceObjectDetectorVersions" ma:readOnly="true">
      <xsd:simpleType>
        <xsd:restriction base="dms:Text"/>
      </xsd:simpleType>
    </xsd:element>
    <xsd:element name="MediaLengthInSeconds" ma:index="11" nillable="true" ma:displayName="MediaLengthInSeconds" ma:hidden="true" ma:internalName="MediaLengthInSeconds" ma:readOnly="true">
      <xsd:simpleType>
        <xsd:restriction base="dms:Unknown"/>
      </xsd:simpleType>
    </xsd:element>
    <xsd:element name="MediaServiceDateTaken" ma:index="12" nillable="true" ma:displayName="MediaServiceDateTaken" ma:hidden="true" ma:indexed="true" ma:internalName="MediaServiceDateTaken" ma:readOnly="true">
      <xsd:simpleType>
        <xsd:restriction base="dms:Text"/>
      </xsd:simpleType>
    </xsd:element>
    <xsd:element name="MediaServiceLocation" ma:index="13" nillable="true" ma:displayName="Location" ma:indexed="true" ma:internalName="MediaServiceLocation" ma:readOnly="true">
      <xsd:simpleType>
        <xsd:restriction base="dms:Text"/>
      </xsd:simpleType>
    </xsd:element>
    <xsd:element name="MediaServiceGenerationTime" ma:index="14" nillable="true" ma:displayName="MediaServiceGenerationTime" ma:hidden="true" ma:internalName="MediaServiceGenerationTime" ma:readOnly="true">
      <xsd:simpleType>
        <xsd:restriction base="dms:Text"/>
      </xsd:simpleType>
    </xsd:element>
    <xsd:element name="MediaServiceEventHashCode" ma:index="15" nillable="true" ma:displayName="MediaServiceEventHashCode" ma:hidden="true" ma:internalName="MediaServiceEventHashCode" ma:readOnly="true">
      <xsd:simpleType>
        <xsd:restriction base="dms:Text"/>
      </xsd:simpleType>
    </xsd:element>
    <xsd:element name="lcf76f155ced4ddcb4097134ff3c332f" ma:index="17" nillable="true" ma:taxonomy="true" ma:internalName="lcf76f155ced4ddcb4097134ff3c332f" ma:taxonomyFieldName="MediaServiceImageTags" ma:displayName="Image Tags" ma:readOnly="false" ma:fieldId="{5cf76f15-5ced-4ddc-b409-7134ff3c332f}" ma:taxonomyMulti="true" ma:sspId="92134ea9-89db-4002-bc13-df7c701876a3" ma:termSetId="09814cd3-568e-fe90-9814-8d621ff8fb84" ma:anchorId="fba54fb3-c3e1-fe81-a776-ca4b69148c4d" ma:open="true" ma:isKeyword="false">
      <xsd:complexType>
        <xsd:sequence>
          <xsd:element ref="pc:Terms" minOccurs="0" maxOccurs="1"/>
        </xsd:sequence>
      </xsd:complexType>
    </xsd:element>
    <xsd:element name="MediaServiceOCR" ma:index="19" nillable="true" ma:displayName="Extracted Text" ma:internalName="MediaServiceOCR" ma:readOnly="true">
      <xsd:simpleType>
        <xsd:restriction base="dms:Note">
          <xsd:maxLength value="255"/>
        </xsd:restriction>
      </xsd:simpleType>
    </xsd:element>
    <xsd:element name="MediaServiceSearchProperties" ma:index="22" nillable="true" ma:displayName="MediaServiceSearchProperties" ma:hidden="true" ma:internalName="MediaServiceSearchProperties" ma:readOnly="true">
      <xsd:simpleType>
        <xsd:restriction base="dms:Note"/>
      </xsd:simpleType>
    </xsd:element>
    <xsd:element name="WeekNumber" ma:index="23" nillable="true" ma:displayName="Week Number" ma:format="Dropdown" ma:internalName="WeekNumber" ma:percentage="FALSE">
      <xsd:simpleType>
        <xsd:restriction base="dms:Number"/>
      </xsd:simpleType>
    </xsd:element>
    <xsd:element name="MediaServiceBillingMetadata" ma:index="24" nillable="true" ma:displayName="MediaServiceBillingMetadata" ma:hidden="true" ma:internalName="MediaServiceBillingMetadata" ma:readOnly="true">
      <xsd:simpleType>
        <xsd:restriction base="dms:Note"/>
      </xsd:simpleType>
    </xsd:element>
  </xsd:schema>
  <xsd:schema xmlns:xsd="http://www.w3.org/2001/XMLSchema" xmlns:xs="http://www.w3.org/2001/XMLSchema" xmlns:dms="http://schemas.microsoft.com/office/2006/documentManagement/types" xmlns:pc="http://schemas.microsoft.com/office/infopath/2007/PartnerControls" targetNamespace="f7dcca90-b9be-4fca-ade6-46a9f3e067e8" elementFormDefault="qualified">
    <xsd:import namespace="http://schemas.microsoft.com/office/2006/documentManagement/types"/>
    <xsd:import namespace="http://schemas.microsoft.com/office/infopath/2007/PartnerControls"/>
    <xsd:element name="TaxCatchAll" ma:index="18" nillable="true" ma:displayName="Taxonomy Catch All Column" ma:hidden="true" ma:list="{de12bd49-3b78-4c3e-9ae0-160ce395f496}" ma:internalName="TaxCatchAll" ma:showField="CatchAllData" ma:web="f7dcca90-b9be-4fca-ade6-46a9f3e067e8">
      <xsd:complexType>
        <xsd:complexContent>
          <xsd:extension base="dms:MultiChoiceLookup">
            <xsd:sequence>
              <xsd:element name="Value" type="dms:Lookup" maxOccurs="unbounded" minOccurs="0" nillable="true"/>
            </xsd:sequence>
          </xsd:extension>
        </xsd:complexContent>
      </xsd:complexType>
    </xsd:element>
    <xsd:element name="SharedWithUsers" ma:index="20" nillable="true" ma:displayName="Shared With" ma:internalName="SharedWithUsers" ma:readOnly="tru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SharedWithDetails" ma:index="21" nillable="true" ma:displayName="Shared With Details" ma:internalName="SharedWithDetails" ma:readOnly="true">
      <xsd:simpleType>
        <xsd:restriction base="dms:Note">
          <xsd:maxLength value="255"/>
        </xsd:restriction>
      </xsd:simple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Props1.xml><?xml version="1.0" encoding="utf-8"?>
<ds:datastoreItem xmlns:ds="http://schemas.openxmlformats.org/officeDocument/2006/customXml" ds:itemID="{CBB89D0A-92BA-4EDF-A2D2-7B60C3C91342}">
  <ds:schemaRefs>
    <ds:schemaRef ds:uri="59f9df3a-a1a5-4f91-a46f-7952b19fcb50"/>
    <ds:schemaRef ds:uri="c5db296d-2271-4ab4-8fb1-d6b483208bb4"/>
    <ds:schemaRef ds:uri="f7dcca90-b9be-4fca-ade6-46a9f3e067e8"/>
    <ds:schemaRef ds:uri="http://purl.org/dc/dcmitype/"/>
    <ds:schemaRef ds:uri="http://purl.org/dc/elements/1.1/"/>
    <ds:schemaRef ds:uri="http://purl.org/dc/terms/"/>
    <ds:schemaRef ds:uri="http://schemas.microsoft.com/office/2006/documentManagement/types"/>
    <ds:schemaRef ds:uri="http://schemas.microsoft.com/office/2006/metadata/properties"/>
    <ds:schemaRef ds:uri="http://schemas.microsoft.com/office/infopath/2007/PartnerControls"/>
    <ds:schemaRef ds:uri="http://schemas.openxmlformats.org/package/2006/metadata/core-properties"/>
    <ds:schemaRef ds:uri="http://www.w3.org/XML/1998/namespace"/>
  </ds:schemaRefs>
</ds:datastoreItem>
</file>

<file path=customXml/itemProps2.xml><?xml version="1.0" encoding="utf-8"?>
<ds:datastoreItem xmlns:ds="http://schemas.openxmlformats.org/officeDocument/2006/customXml" ds:itemID="{24368E61-417C-41A8-B211-A2BB25C60719}">
  <ds:schemaRefs>
    <ds:schemaRef ds:uri="http://schemas.microsoft.com/sharepoint/v3/contenttype/forms"/>
  </ds:schemaRefs>
</ds:datastoreItem>
</file>

<file path=customXml/itemProps3.xml><?xml version="1.0" encoding="utf-8"?>
<ds:datastoreItem xmlns:ds="http://schemas.openxmlformats.org/officeDocument/2006/customXml" ds:itemID="{A8E2AF3A-8EB1-4042-93BA-ED5C8DC67FD7}">
  <ds:schemaRefs>
    <ds:schemaRef ds:uri="59f9df3a-a1a5-4f91-a46f-7952b19fcb50"/>
    <ds:schemaRef ds:uri="f7dcca90-b9be-4fca-ade6-46a9f3e067e8"/>
    <ds:schemaRef ds:uri="http://purl.org/dc/elements/1.1/"/>
    <ds:schemaRef ds:uri="http://purl.org/dc/terms/"/>
    <ds:schemaRef ds:uri="http://schemas.microsoft.com/internal/obd"/>
    <ds:schemaRef ds:uri="http://schemas.microsoft.com/office/2006/documentManagement/types"/>
    <ds:schemaRef ds:uri="http://schemas.microsoft.com/office/2006/metadata/contentType"/>
    <ds:schemaRef ds:uri="http://schemas.microsoft.com/office/2006/metadata/properties"/>
    <ds:schemaRef ds:uri="http://schemas.microsoft.com/office/2006/metadata/properties/metaAttributes"/>
    <ds:schemaRef ds:uri="http://schemas.microsoft.com/office/infopath/2007/PartnerControls"/>
    <ds:schemaRef ds:uri="http://schemas.openxmlformats.org/package/2006/metadata/core-properties"/>
    <ds:schemaRef ds:uri="http://www.w3.org/2001/XMLSchema"/>
  </ds:schemaRefs>
</ds:datastoreItem>
</file>

<file path=docProps/app.xml><?xml version="1.0" encoding="utf-8"?>
<Properties xmlns="http://schemas.openxmlformats.org/officeDocument/2006/extended-properties" xmlns:vt="http://schemas.openxmlformats.org/officeDocument/2006/docPropsVTypes">
  <Application>Microsoft Office PowerPoint</Application>
  <PresentationFormat>A4 Paper (210x297 mm)</PresentationFormat>
  <Slides>63</Slides>
  <Notes>16</Notes>
  <HiddenSlides>0</HiddenSlides>
  <ScaleCrop>false</ScaleCrop>
  <HeadingPairs>
    <vt:vector size="4" baseType="variant">
      <vt:variant>
        <vt:lpstr>Theme</vt:lpstr>
      </vt:variant>
      <vt:variant>
        <vt:i4>1</vt:i4>
      </vt:variant>
      <vt:variant>
        <vt:lpstr>Slide Titles</vt:lpstr>
      </vt:variant>
      <vt:variant>
        <vt:i4>63</vt:i4>
      </vt:variant>
    </vt:vector>
  </HeadingPairs>
  <TitlesOfParts>
    <vt:vector size="64" baseType="lpstr">
      <vt:lpstr>Office Theme</vt:lpstr>
      <vt:lpstr>PowerPoint Presentation</vt:lpstr>
      <vt:lpstr>Do SATs actually matter?</vt:lpstr>
      <vt:lpstr>PowerPoint Presentation</vt:lpstr>
      <vt:lpstr>The Fischer Family Trust (FFT)</vt:lpstr>
      <vt:lpstr>What is an FFT estimate?</vt:lpstr>
      <vt:lpstr>How are estimates calculated?</vt:lpstr>
      <vt:lpstr>Limitations</vt:lpstr>
      <vt:lpstr>Rough Prediction (English)</vt:lpstr>
      <vt:lpstr>Alameda Outcomes 2026</vt:lpstr>
      <vt:lpstr>Greater Depth 2026</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English overview</vt:lpstr>
      <vt:lpstr>English overview</vt:lpstr>
      <vt:lpstr>Grammar, Punctuation and Spelling: Monday 11th May</vt:lpstr>
      <vt:lpstr>Grammar, Punctuation and Spelling: Paper 1 (GPS)</vt:lpstr>
      <vt:lpstr>Grammar, Punctuation and Spelling: Paper 1 </vt:lpstr>
      <vt:lpstr>Grammar, Punctuation and Spelling: Paper 1 </vt:lpstr>
      <vt:lpstr>Grammar, Punctuation and Spelling: Paper 1 </vt:lpstr>
      <vt:lpstr>Grammar, Punctuation and Spelling:  Paper 2 (spelling)</vt:lpstr>
      <vt:lpstr>Reading: Tuesday 11th May </vt:lpstr>
      <vt:lpstr>Reading </vt:lpstr>
      <vt:lpstr>Reading </vt:lpstr>
      <vt:lpstr>Reading </vt:lpstr>
      <vt:lpstr>Reading </vt:lpstr>
      <vt:lpstr>Reading </vt:lpstr>
      <vt:lpstr>Writing</vt:lpstr>
      <vt:lpstr>Supporting your child in preparing for the English SATs</vt:lpstr>
      <vt:lpstr>PowerPoint Presentation</vt:lpstr>
      <vt:lpstr>PowerPoint Presentation</vt:lpstr>
      <vt:lpstr>Maths Overview:</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Amy Jennings</dc:creator>
  <cp:revision>165</cp:revision>
  <dcterms:modified xsi:type="dcterms:W3CDTF">2026-09-23T14:18:10Z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0x010100B53471AFE01BA645AF31FF09C5F60BE0</vt:lpwstr>
  </property>
  <property fmtid="{D5CDD505-2E9C-101B-9397-08002B2CF9AE}" pid="3" name="MediaServiceImageTags">
    <vt:lpwstr/>
  </property>
</Properties>
</file>